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sldIdLst>
    <p:sldId id="257" r:id="rId5"/>
    <p:sldId id="258" r:id="rId6"/>
    <p:sldId id="259" r:id="rId7"/>
    <p:sldId id="269" r:id="rId8"/>
    <p:sldId id="268" r:id="rId9"/>
    <p:sldId id="266" r:id="rId10"/>
    <p:sldId id="267" r:id="rId11"/>
    <p:sldId id="264" r:id="rId12"/>
    <p:sldId id="265" r:id="rId13"/>
    <p:sldId id="262" r:id="rId14"/>
    <p:sldId id="263" r:id="rId15"/>
    <p:sldId id="270" r:id="rId16"/>
    <p:sldId id="271"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phie Dilley" userId="e162e945-c3cb-4595-92ca-7a5ec22b4077" providerId="ADAL" clId="{F93990CD-90C6-4216-B90B-AC105584A257}"/>
    <pc:docChg chg="undo custSel addSld delSld modSld sldOrd">
      <pc:chgData name="Sophie Dilley" userId="e162e945-c3cb-4595-92ca-7a5ec22b4077" providerId="ADAL" clId="{F93990CD-90C6-4216-B90B-AC105584A257}" dt="2026-10-15T16:19:38.324" v="1825" actId="5793"/>
      <pc:docMkLst>
        <pc:docMk/>
      </pc:docMkLst>
      <pc:sldChg chg="modNotesTx">
        <pc:chgData name="Sophie Dilley" userId="e162e945-c3cb-4595-92ca-7a5ec22b4077" providerId="ADAL" clId="{F93990CD-90C6-4216-B90B-AC105584A257}" dt="2026-10-15T16:16:44.022" v="1748" actId="113"/>
        <pc:sldMkLst>
          <pc:docMk/>
          <pc:sldMk cId="1106824723" sldId="257"/>
        </pc:sldMkLst>
      </pc:sldChg>
      <pc:sldChg chg="modNotesTx">
        <pc:chgData name="Sophie Dilley" userId="e162e945-c3cb-4595-92ca-7a5ec22b4077" providerId="ADAL" clId="{F93990CD-90C6-4216-B90B-AC105584A257}" dt="2026-10-15T12:25:55.295" v="405" actId="20577"/>
        <pc:sldMkLst>
          <pc:docMk/>
          <pc:sldMk cId="1335741289" sldId="258"/>
        </pc:sldMkLst>
      </pc:sldChg>
      <pc:sldChg chg="addSp delSp modSp mod modNotesTx">
        <pc:chgData name="Sophie Dilley" userId="e162e945-c3cb-4595-92ca-7a5ec22b4077" providerId="ADAL" clId="{F93990CD-90C6-4216-B90B-AC105584A257}" dt="2026-10-15T12:40:57.856" v="895" actId="20577"/>
        <pc:sldMkLst>
          <pc:docMk/>
          <pc:sldMk cId="2582938818" sldId="259"/>
        </pc:sldMkLst>
        <pc:spChg chg="add del">
          <ac:chgData name="Sophie Dilley" userId="e162e945-c3cb-4595-92ca-7a5ec22b4077" providerId="ADAL" clId="{F93990CD-90C6-4216-B90B-AC105584A257}" dt="2026-10-15T12:31:08.212" v="624" actId="26606"/>
          <ac:spMkLst>
            <pc:docMk/>
            <pc:sldMk cId="2582938818" sldId="259"/>
            <ac:spMk id="11" creationId="{36A1CAC3-A129-43F8-8881-63D3E319A7B5}"/>
          </ac:spMkLst>
        </pc:spChg>
        <pc:spChg chg="add del">
          <ac:chgData name="Sophie Dilley" userId="e162e945-c3cb-4595-92ca-7a5ec22b4077" providerId="ADAL" clId="{F93990CD-90C6-4216-B90B-AC105584A257}" dt="2026-10-15T12:31:08.212" v="624" actId="26606"/>
          <ac:spMkLst>
            <pc:docMk/>
            <pc:sldMk cId="2582938818" sldId="259"/>
            <ac:spMk id="13" creationId="{B5CCE41C-FBFB-44B8-BE25-7F555613C150}"/>
          </ac:spMkLst>
        </pc:spChg>
        <pc:picChg chg="del mod">
          <ac:chgData name="Sophie Dilley" userId="e162e945-c3cb-4595-92ca-7a5ec22b4077" providerId="ADAL" clId="{F93990CD-90C6-4216-B90B-AC105584A257}" dt="2026-10-15T12:30:56.096" v="622" actId="478"/>
          <ac:picMkLst>
            <pc:docMk/>
            <pc:sldMk cId="2582938818" sldId="259"/>
            <ac:picMk id="3" creationId="{4EF442AE-E3CA-053E-00F5-17AC5CB71871}"/>
          </ac:picMkLst>
        </pc:picChg>
        <pc:picChg chg="add mod">
          <ac:chgData name="Sophie Dilley" userId="e162e945-c3cb-4595-92ca-7a5ec22b4077" providerId="ADAL" clId="{F93990CD-90C6-4216-B90B-AC105584A257}" dt="2026-10-15T12:31:08.212" v="624" actId="26606"/>
          <ac:picMkLst>
            <pc:docMk/>
            <pc:sldMk cId="2582938818" sldId="259"/>
            <ac:picMk id="4" creationId="{C95AB0E9-ACA1-E5D6-D915-983582C93B68}"/>
          </ac:picMkLst>
        </pc:picChg>
        <pc:picChg chg="add del mod">
          <ac:chgData name="Sophie Dilley" userId="e162e945-c3cb-4595-92ca-7a5ec22b4077" providerId="ADAL" clId="{F93990CD-90C6-4216-B90B-AC105584A257}" dt="2026-10-15T12:30:57.194" v="623" actId="478"/>
          <ac:picMkLst>
            <pc:docMk/>
            <pc:sldMk cId="2582938818" sldId="259"/>
            <ac:picMk id="6" creationId="{C1BFF886-D8B4-EFDF-3AE7-2568BDC9D29C}"/>
          </ac:picMkLst>
        </pc:picChg>
      </pc:sldChg>
      <pc:sldChg chg="delSp del mod">
        <pc:chgData name="Sophie Dilley" userId="e162e945-c3cb-4595-92ca-7a5ec22b4077" providerId="ADAL" clId="{F93990CD-90C6-4216-B90B-AC105584A257}" dt="2026-10-15T12:27:05.249" v="408" actId="2696"/>
        <pc:sldMkLst>
          <pc:docMk/>
          <pc:sldMk cId="1364748757" sldId="260"/>
        </pc:sldMkLst>
        <pc:picChg chg="del">
          <ac:chgData name="Sophie Dilley" userId="e162e945-c3cb-4595-92ca-7a5ec22b4077" providerId="ADAL" clId="{F93990CD-90C6-4216-B90B-AC105584A257}" dt="2026-10-15T12:26:53.344" v="406" actId="21"/>
          <ac:picMkLst>
            <pc:docMk/>
            <pc:sldMk cId="1364748757" sldId="260"/>
            <ac:picMk id="3" creationId="{ED8CFD17-0E11-8D18-13CB-B0AB62FD3AFA}"/>
          </ac:picMkLst>
        </pc:picChg>
      </pc:sldChg>
      <pc:sldChg chg="del ord modNotesTx">
        <pc:chgData name="Sophie Dilley" userId="e162e945-c3cb-4595-92ca-7a5ec22b4077" providerId="ADAL" clId="{F93990CD-90C6-4216-B90B-AC105584A257}" dt="2026-10-15T12:38:58.183" v="803" actId="47"/>
        <pc:sldMkLst>
          <pc:docMk/>
          <pc:sldMk cId="1820158444" sldId="261"/>
        </pc:sldMkLst>
      </pc:sldChg>
      <pc:sldChg chg="addSp delSp modSp new mod setBg modNotesTx">
        <pc:chgData name="Sophie Dilley" userId="e162e945-c3cb-4595-92ca-7a5ec22b4077" providerId="ADAL" clId="{F93990CD-90C6-4216-B90B-AC105584A257}" dt="2026-10-15T12:44:43.490" v="1102" actId="20577"/>
        <pc:sldMkLst>
          <pc:docMk/>
          <pc:sldMk cId="1363078867" sldId="262"/>
        </pc:sldMkLst>
        <pc:spChg chg="add del">
          <ac:chgData name="Sophie Dilley" userId="e162e945-c3cb-4595-92ca-7a5ec22b4077" providerId="ADAL" clId="{F93990CD-90C6-4216-B90B-AC105584A257}" dt="2026-10-15T12:21:26.338" v="264" actId="26606"/>
          <ac:spMkLst>
            <pc:docMk/>
            <pc:sldMk cId="1363078867" sldId="262"/>
            <ac:spMk id="5" creationId="{42A4FC2C-047E-45A5-965D-8E1E3BF09BC6}"/>
          </ac:spMkLst>
        </pc:spChg>
        <pc:spChg chg="add del">
          <ac:chgData name="Sophie Dilley" userId="e162e945-c3cb-4595-92ca-7a5ec22b4077" providerId="ADAL" clId="{F93990CD-90C6-4216-B90B-AC105584A257}" dt="2026-10-15T12:21:27.961" v="266" actId="26606"/>
          <ac:spMkLst>
            <pc:docMk/>
            <pc:sldMk cId="1363078867" sldId="262"/>
            <ac:spMk id="7" creationId="{AB8C311F-7253-4AED-9701-7FC0708C41C7}"/>
          </ac:spMkLst>
        </pc:spChg>
        <pc:spChg chg="add del">
          <ac:chgData name="Sophie Dilley" userId="e162e945-c3cb-4595-92ca-7a5ec22b4077" providerId="ADAL" clId="{F93990CD-90C6-4216-B90B-AC105584A257}" dt="2026-10-15T12:21:02.807" v="262" actId="26606"/>
          <ac:spMkLst>
            <pc:docMk/>
            <pc:sldMk cId="1363078867" sldId="262"/>
            <ac:spMk id="8" creationId="{42A4FC2C-047E-45A5-965D-8E1E3BF09BC6}"/>
          </ac:spMkLst>
        </pc:spChg>
        <pc:spChg chg="add del">
          <ac:chgData name="Sophie Dilley" userId="e162e945-c3cb-4595-92ca-7a5ec22b4077" providerId="ADAL" clId="{F93990CD-90C6-4216-B90B-AC105584A257}" dt="2026-10-15T12:21:27.961" v="266" actId="26606"/>
          <ac:spMkLst>
            <pc:docMk/>
            <pc:sldMk cId="1363078867" sldId="262"/>
            <ac:spMk id="10" creationId="{E2384209-CB15-4CDF-9D31-C44FD9A3F20D}"/>
          </ac:spMkLst>
        </pc:spChg>
        <pc:spChg chg="add del">
          <ac:chgData name="Sophie Dilley" userId="e162e945-c3cb-4595-92ca-7a5ec22b4077" providerId="ADAL" clId="{F93990CD-90C6-4216-B90B-AC105584A257}" dt="2026-10-15T12:21:27.961" v="266" actId="26606"/>
          <ac:spMkLst>
            <pc:docMk/>
            <pc:sldMk cId="1363078867" sldId="262"/>
            <ac:spMk id="12" creationId="{2633B3B5-CC90-43F0-8714-D31D1F3F0209}"/>
          </ac:spMkLst>
        </pc:spChg>
        <pc:spChg chg="add del">
          <ac:chgData name="Sophie Dilley" userId="e162e945-c3cb-4595-92ca-7a5ec22b4077" providerId="ADAL" clId="{F93990CD-90C6-4216-B90B-AC105584A257}" dt="2026-10-15T12:21:27.961" v="266" actId="26606"/>
          <ac:spMkLst>
            <pc:docMk/>
            <pc:sldMk cId="1363078867" sldId="262"/>
            <ac:spMk id="14" creationId="{A8D57A06-A426-446D-B02C-A2DC6B62E45E}"/>
          </ac:spMkLst>
        </pc:spChg>
        <pc:spChg chg="add del">
          <ac:chgData name="Sophie Dilley" userId="e162e945-c3cb-4595-92ca-7a5ec22b4077" providerId="ADAL" clId="{F93990CD-90C6-4216-B90B-AC105584A257}" dt="2026-10-15T12:21:29.566" v="268" actId="26606"/>
          <ac:spMkLst>
            <pc:docMk/>
            <pc:sldMk cId="1363078867" sldId="262"/>
            <ac:spMk id="16" creationId="{42A4FC2C-047E-45A5-965D-8E1E3BF09BC6}"/>
          </ac:spMkLst>
        </pc:spChg>
        <pc:picChg chg="add mod">
          <ac:chgData name="Sophie Dilley" userId="e162e945-c3cb-4595-92ca-7a5ec22b4077" providerId="ADAL" clId="{F93990CD-90C6-4216-B90B-AC105584A257}" dt="2026-10-15T12:23:08.084" v="278" actId="26606"/>
          <ac:picMkLst>
            <pc:docMk/>
            <pc:sldMk cId="1363078867" sldId="262"/>
            <ac:picMk id="3" creationId="{8C59E506-89D1-C934-2D62-BFA67D37857D}"/>
          </ac:picMkLst>
        </pc:picChg>
      </pc:sldChg>
      <pc:sldChg chg="addSp modSp new mod setBg modNotesTx">
        <pc:chgData name="Sophie Dilley" userId="e162e945-c3cb-4595-92ca-7a5ec22b4077" providerId="ADAL" clId="{F93990CD-90C6-4216-B90B-AC105584A257}" dt="2026-10-15T12:50:59.119" v="1148" actId="113"/>
        <pc:sldMkLst>
          <pc:docMk/>
          <pc:sldMk cId="4221169604" sldId="263"/>
        </pc:sldMkLst>
        <pc:picChg chg="add mod">
          <ac:chgData name="Sophie Dilley" userId="e162e945-c3cb-4595-92ca-7a5ec22b4077" providerId="ADAL" clId="{F93990CD-90C6-4216-B90B-AC105584A257}" dt="2026-10-15T12:23:04.661" v="277" actId="26606"/>
          <ac:picMkLst>
            <pc:docMk/>
            <pc:sldMk cId="4221169604" sldId="263"/>
            <ac:picMk id="3" creationId="{F3FAF964-1A73-4CC6-B27D-59CC4F2C0A6B}"/>
          </ac:picMkLst>
        </pc:picChg>
      </pc:sldChg>
      <pc:sldChg chg="addSp modSp new mod ord setBg modNotesTx">
        <pc:chgData name="Sophie Dilley" userId="e162e945-c3cb-4595-92ca-7a5ec22b4077" providerId="ADAL" clId="{F93990CD-90C6-4216-B90B-AC105584A257}" dt="2026-10-15T12:57:36.619" v="1344"/>
        <pc:sldMkLst>
          <pc:docMk/>
          <pc:sldMk cId="2089754913" sldId="264"/>
        </pc:sldMkLst>
        <pc:picChg chg="add mod">
          <ac:chgData name="Sophie Dilley" userId="e162e945-c3cb-4595-92ca-7a5ec22b4077" providerId="ADAL" clId="{F93990CD-90C6-4216-B90B-AC105584A257}" dt="2026-10-15T12:22:58.758" v="276" actId="26606"/>
          <ac:picMkLst>
            <pc:docMk/>
            <pc:sldMk cId="2089754913" sldId="264"/>
            <ac:picMk id="3" creationId="{2AD4E1A2-D054-A41A-2BB0-7EFFFEFC8AC5}"/>
          </ac:picMkLst>
        </pc:picChg>
      </pc:sldChg>
      <pc:sldChg chg="addSp modSp new mod ord setBg">
        <pc:chgData name="Sophie Dilley" userId="e162e945-c3cb-4595-92ca-7a5ec22b4077" providerId="ADAL" clId="{F93990CD-90C6-4216-B90B-AC105584A257}" dt="2026-10-15T12:57:39.207" v="1346"/>
        <pc:sldMkLst>
          <pc:docMk/>
          <pc:sldMk cId="1025452017" sldId="265"/>
        </pc:sldMkLst>
        <pc:picChg chg="add mod">
          <ac:chgData name="Sophie Dilley" userId="e162e945-c3cb-4595-92ca-7a5ec22b4077" providerId="ADAL" clId="{F93990CD-90C6-4216-B90B-AC105584A257}" dt="2026-10-15T12:22:49.315" v="275" actId="26606"/>
          <ac:picMkLst>
            <pc:docMk/>
            <pc:sldMk cId="1025452017" sldId="265"/>
            <ac:picMk id="3" creationId="{02A81451-6B70-B939-B0D3-D59D4FA6007C}"/>
          </ac:picMkLst>
        </pc:picChg>
      </pc:sldChg>
      <pc:sldChg chg="addSp modSp new mod setBg modNotesTx">
        <pc:chgData name="Sophie Dilley" userId="e162e945-c3cb-4595-92ca-7a5ec22b4077" providerId="ADAL" clId="{F93990CD-90C6-4216-B90B-AC105584A257}" dt="2026-10-15T12:29:35.087" v="557" actId="20577"/>
        <pc:sldMkLst>
          <pc:docMk/>
          <pc:sldMk cId="1888747354" sldId="266"/>
        </pc:sldMkLst>
        <pc:picChg chg="add mod">
          <ac:chgData name="Sophie Dilley" userId="e162e945-c3cb-4595-92ca-7a5ec22b4077" providerId="ADAL" clId="{F93990CD-90C6-4216-B90B-AC105584A257}" dt="2026-10-15T12:28:39.045" v="415" actId="26606"/>
          <ac:picMkLst>
            <pc:docMk/>
            <pc:sldMk cId="1888747354" sldId="266"/>
            <ac:picMk id="3" creationId="{BDB2D3FA-2DA1-16DD-8AC0-9A9141BA786A}"/>
          </ac:picMkLst>
        </pc:picChg>
      </pc:sldChg>
      <pc:sldChg chg="addSp modSp new mod setBg modNotesTx">
        <pc:chgData name="Sophie Dilley" userId="e162e945-c3cb-4595-92ca-7a5ec22b4077" providerId="ADAL" clId="{F93990CD-90C6-4216-B90B-AC105584A257}" dt="2026-10-15T12:30:41.854" v="621" actId="20577"/>
        <pc:sldMkLst>
          <pc:docMk/>
          <pc:sldMk cId="3253299356" sldId="267"/>
        </pc:sldMkLst>
        <pc:picChg chg="add mod">
          <ac:chgData name="Sophie Dilley" userId="e162e945-c3cb-4595-92ca-7a5ec22b4077" providerId="ADAL" clId="{F93990CD-90C6-4216-B90B-AC105584A257}" dt="2026-10-15T12:30:06.781" v="561" actId="26606"/>
          <ac:picMkLst>
            <pc:docMk/>
            <pc:sldMk cId="3253299356" sldId="267"/>
            <ac:picMk id="3" creationId="{524C5606-081D-F699-D257-BAF991A247E3}"/>
          </ac:picMkLst>
        </pc:picChg>
      </pc:sldChg>
      <pc:sldChg chg="addSp delSp modSp new mod setBg modNotesTx">
        <pc:chgData name="Sophie Dilley" userId="e162e945-c3cb-4595-92ca-7a5ec22b4077" providerId="ADAL" clId="{F93990CD-90C6-4216-B90B-AC105584A257}" dt="2026-10-15T16:13:46.206" v="1609" actId="1076"/>
        <pc:sldMkLst>
          <pc:docMk/>
          <pc:sldMk cId="903181057" sldId="268"/>
        </pc:sldMkLst>
        <pc:picChg chg="add del mod ord">
          <ac:chgData name="Sophie Dilley" userId="e162e945-c3cb-4595-92ca-7a5ec22b4077" providerId="ADAL" clId="{F93990CD-90C6-4216-B90B-AC105584A257}" dt="2026-10-15T12:36:30.128" v="649" actId="478"/>
          <ac:picMkLst>
            <pc:docMk/>
            <pc:sldMk cId="903181057" sldId="268"/>
            <ac:picMk id="3" creationId="{72158620-8595-A8CB-D144-AEB742B80DAD}"/>
          </ac:picMkLst>
        </pc:picChg>
        <pc:picChg chg="add mod ord">
          <ac:chgData name="Sophie Dilley" userId="e162e945-c3cb-4595-92ca-7a5ec22b4077" providerId="ADAL" clId="{F93990CD-90C6-4216-B90B-AC105584A257}" dt="2026-10-15T12:35:25.824" v="645" actId="26606"/>
          <ac:picMkLst>
            <pc:docMk/>
            <pc:sldMk cId="903181057" sldId="268"/>
            <ac:picMk id="5" creationId="{455E7368-A843-85DA-211B-2124CED0C208}"/>
          </ac:picMkLst>
        </pc:picChg>
        <pc:picChg chg="add del mod ord">
          <ac:chgData name="Sophie Dilley" userId="e162e945-c3cb-4595-92ca-7a5ec22b4077" providerId="ADAL" clId="{F93990CD-90C6-4216-B90B-AC105584A257}" dt="2026-10-15T16:13:19.132" v="1607" actId="478"/>
          <ac:picMkLst>
            <pc:docMk/>
            <pc:sldMk cId="903181057" sldId="268"/>
            <ac:picMk id="7" creationId="{EFBE4A66-6552-2F2B-4F46-83D91D4D4C4A}"/>
          </ac:picMkLst>
        </pc:picChg>
        <pc:picChg chg="add mod ord">
          <ac:chgData name="Sophie Dilley" userId="e162e945-c3cb-4595-92ca-7a5ec22b4077" providerId="ADAL" clId="{F93990CD-90C6-4216-B90B-AC105584A257}" dt="2026-10-15T12:36:34.206" v="651" actId="26606"/>
          <ac:picMkLst>
            <pc:docMk/>
            <pc:sldMk cId="903181057" sldId="268"/>
            <ac:picMk id="9" creationId="{00AA2F45-8892-5A70-B623-978899DDCAC3}"/>
          </ac:picMkLst>
        </pc:picChg>
        <pc:picChg chg="add del mod">
          <ac:chgData name="Sophie Dilley" userId="e162e945-c3cb-4595-92ca-7a5ec22b4077" providerId="ADAL" clId="{F93990CD-90C6-4216-B90B-AC105584A257}" dt="2026-10-15T12:35:08.030" v="640" actId="478"/>
          <ac:picMkLst>
            <pc:docMk/>
            <pc:sldMk cId="903181057" sldId="268"/>
            <ac:picMk id="11" creationId="{E3767213-B1E9-43AB-C9F2-6C0D3826B9A9}"/>
          </ac:picMkLst>
        </pc:picChg>
        <pc:picChg chg="add del mod">
          <ac:chgData name="Sophie Dilley" userId="e162e945-c3cb-4595-92ca-7a5ec22b4077" providerId="ADAL" clId="{F93990CD-90C6-4216-B90B-AC105584A257}" dt="2026-10-15T12:34:34.296" v="636" actId="478"/>
          <ac:picMkLst>
            <pc:docMk/>
            <pc:sldMk cId="903181057" sldId="268"/>
            <ac:picMk id="13" creationId="{C4A58028-1877-1461-FB00-761A2A1BC15E}"/>
          </ac:picMkLst>
        </pc:picChg>
        <pc:picChg chg="add mod">
          <ac:chgData name="Sophie Dilley" userId="e162e945-c3cb-4595-92ca-7a5ec22b4077" providerId="ADAL" clId="{F93990CD-90C6-4216-B90B-AC105584A257}" dt="2026-10-15T12:35:25.824" v="645" actId="26606"/>
          <ac:picMkLst>
            <pc:docMk/>
            <pc:sldMk cId="903181057" sldId="268"/>
            <ac:picMk id="15" creationId="{3A571FBF-3B7B-76FB-3FF6-824A6EB4BDCE}"/>
          </ac:picMkLst>
        </pc:picChg>
        <pc:picChg chg="add mod">
          <ac:chgData name="Sophie Dilley" userId="e162e945-c3cb-4595-92ca-7a5ec22b4077" providerId="ADAL" clId="{F93990CD-90C6-4216-B90B-AC105584A257}" dt="2026-10-15T12:35:25.824" v="645" actId="26606"/>
          <ac:picMkLst>
            <pc:docMk/>
            <pc:sldMk cId="903181057" sldId="268"/>
            <ac:picMk id="17" creationId="{559AA401-BF1F-CD8D-56F8-62ADF2A6BEF5}"/>
          </ac:picMkLst>
        </pc:picChg>
        <pc:picChg chg="add mod ord">
          <ac:chgData name="Sophie Dilley" userId="e162e945-c3cb-4595-92ca-7a5ec22b4077" providerId="ADAL" clId="{F93990CD-90C6-4216-B90B-AC105584A257}" dt="2026-10-15T16:13:15.682" v="1606" actId="1076"/>
          <ac:picMkLst>
            <pc:docMk/>
            <pc:sldMk cId="903181057" sldId="268"/>
            <ac:picMk id="19" creationId="{9C7A4196-7DDA-2BDF-7F4A-0145E7EED5D0}"/>
          </ac:picMkLst>
        </pc:picChg>
        <pc:picChg chg="add mod">
          <ac:chgData name="Sophie Dilley" userId="e162e945-c3cb-4595-92ca-7a5ec22b4077" providerId="ADAL" clId="{F93990CD-90C6-4216-B90B-AC105584A257}" dt="2026-10-15T16:13:46.206" v="1609" actId="1076"/>
          <ac:picMkLst>
            <pc:docMk/>
            <pc:sldMk cId="903181057" sldId="268"/>
            <ac:picMk id="21" creationId="{7B5ACA7F-5192-1C0E-B8FB-B868EFDED302}"/>
          </ac:picMkLst>
        </pc:picChg>
      </pc:sldChg>
      <pc:sldChg chg="addSp delSp modSp new mod ord setBg modNotesTx">
        <pc:chgData name="Sophie Dilley" userId="e162e945-c3cb-4595-92ca-7a5ec22b4077" providerId="ADAL" clId="{F93990CD-90C6-4216-B90B-AC105584A257}" dt="2026-10-15T16:19:38.324" v="1825" actId="5793"/>
        <pc:sldMkLst>
          <pc:docMk/>
          <pc:sldMk cId="108842171" sldId="269"/>
        </pc:sldMkLst>
        <pc:spChg chg="add del">
          <ac:chgData name="Sophie Dilley" userId="e162e945-c3cb-4595-92ca-7a5ec22b4077" providerId="ADAL" clId="{F93990CD-90C6-4216-B90B-AC105584A257}" dt="2026-10-15T13:00:02.795" v="1357" actId="26606"/>
          <ac:spMkLst>
            <pc:docMk/>
            <pc:sldMk cId="108842171" sldId="269"/>
            <ac:spMk id="16" creationId="{B63E10B8-7A5C-4E1D-BE92-AAA068608C08}"/>
          </ac:spMkLst>
        </pc:spChg>
        <pc:spChg chg="add del">
          <ac:chgData name="Sophie Dilley" userId="e162e945-c3cb-4595-92ca-7a5ec22b4077" providerId="ADAL" clId="{F93990CD-90C6-4216-B90B-AC105584A257}" dt="2026-10-15T13:00:02.795" v="1357" actId="26606"/>
          <ac:spMkLst>
            <pc:docMk/>
            <pc:sldMk cId="108842171" sldId="269"/>
            <ac:spMk id="18" creationId="{25C29AA3-A1AC-448F-A505-87CEAA1D90A1}"/>
          </ac:spMkLst>
        </pc:spChg>
        <pc:spChg chg="add del">
          <ac:chgData name="Sophie Dilley" userId="e162e945-c3cb-4595-92ca-7a5ec22b4077" providerId="ADAL" clId="{F93990CD-90C6-4216-B90B-AC105584A257}" dt="2026-10-15T13:00:02.795" v="1357" actId="26606"/>
          <ac:spMkLst>
            <pc:docMk/>
            <pc:sldMk cId="108842171" sldId="269"/>
            <ac:spMk id="20" creationId="{E1C32068-6A8E-44A5-BE2D-65E7EC2DBF9A}"/>
          </ac:spMkLst>
        </pc:spChg>
        <pc:spChg chg="add del">
          <ac:chgData name="Sophie Dilley" userId="e162e945-c3cb-4595-92ca-7a5ec22b4077" providerId="ADAL" clId="{F93990CD-90C6-4216-B90B-AC105584A257}" dt="2026-10-15T13:00:02.795" v="1357" actId="26606"/>
          <ac:spMkLst>
            <pc:docMk/>
            <pc:sldMk cId="108842171" sldId="269"/>
            <ac:spMk id="22" creationId="{83940A33-AE5F-4FC1-AFFF-1BC5DD32E14C}"/>
          </ac:spMkLst>
        </pc:spChg>
        <pc:spChg chg="add del">
          <ac:chgData name="Sophie Dilley" userId="e162e945-c3cb-4595-92ca-7a5ec22b4077" providerId="ADAL" clId="{F93990CD-90C6-4216-B90B-AC105584A257}" dt="2026-10-15T13:00:02.795" v="1357" actId="26606"/>
          <ac:spMkLst>
            <pc:docMk/>
            <pc:sldMk cId="108842171" sldId="269"/>
            <ac:spMk id="24" creationId="{9310DD53-17D0-4A12-A0E2-72F3334878B5}"/>
          </ac:spMkLst>
        </pc:spChg>
        <pc:spChg chg="add del">
          <ac:chgData name="Sophie Dilley" userId="e162e945-c3cb-4595-92ca-7a5ec22b4077" providerId="ADAL" clId="{F93990CD-90C6-4216-B90B-AC105584A257}" dt="2026-10-15T16:06:03.528" v="1444" actId="26606"/>
          <ac:spMkLst>
            <pc:docMk/>
            <pc:sldMk cId="108842171" sldId="269"/>
            <ac:spMk id="28" creationId="{112839B5-6527-4FE1-B5CA-71D5FFC47C0E}"/>
          </ac:spMkLst>
        </pc:spChg>
        <pc:spChg chg="add del">
          <ac:chgData name="Sophie Dilley" userId="e162e945-c3cb-4595-92ca-7a5ec22b4077" providerId="ADAL" clId="{F93990CD-90C6-4216-B90B-AC105584A257}" dt="2026-10-15T16:06:03.528" v="1444" actId="26606"/>
          <ac:spMkLst>
            <pc:docMk/>
            <pc:sldMk cId="108842171" sldId="269"/>
            <ac:spMk id="29" creationId="{089B37F3-721E-4809-A50E-9EE306404ED8}"/>
          </ac:spMkLst>
        </pc:spChg>
        <pc:spChg chg="add del">
          <ac:chgData name="Sophie Dilley" userId="e162e945-c3cb-4595-92ca-7a5ec22b4077" providerId="ADAL" clId="{F93990CD-90C6-4216-B90B-AC105584A257}" dt="2026-10-15T16:06:03.528" v="1444" actId="26606"/>
          <ac:spMkLst>
            <pc:docMk/>
            <pc:sldMk cId="108842171" sldId="269"/>
            <ac:spMk id="30" creationId="{BE12D8E2-6088-4997-A8C6-1794DA9E1D48}"/>
          </ac:spMkLst>
        </pc:spChg>
        <pc:spChg chg="add del">
          <ac:chgData name="Sophie Dilley" userId="e162e945-c3cb-4595-92ca-7a5ec22b4077" providerId="ADAL" clId="{F93990CD-90C6-4216-B90B-AC105584A257}" dt="2026-10-15T16:06:03.528" v="1444" actId="26606"/>
          <ac:spMkLst>
            <pc:docMk/>
            <pc:sldMk cId="108842171" sldId="269"/>
            <ac:spMk id="31" creationId="{FAF10F47-1605-47C5-AE58-9062909ADA42}"/>
          </ac:spMkLst>
        </pc:spChg>
        <pc:picChg chg="add del mod ord">
          <ac:chgData name="Sophie Dilley" userId="e162e945-c3cb-4595-92ca-7a5ec22b4077" providerId="ADAL" clId="{F93990CD-90C6-4216-B90B-AC105584A257}" dt="2026-10-15T16:12:42.512" v="1603" actId="478"/>
          <ac:picMkLst>
            <pc:docMk/>
            <pc:sldMk cId="108842171" sldId="269"/>
            <ac:picMk id="3" creationId="{E8090A41-4172-6E1C-2E88-65B93D3749F6}"/>
          </ac:picMkLst>
        </pc:picChg>
        <pc:picChg chg="add mod ord">
          <ac:chgData name="Sophie Dilley" userId="e162e945-c3cb-4595-92ca-7a5ec22b4077" providerId="ADAL" clId="{F93990CD-90C6-4216-B90B-AC105584A257}" dt="2026-10-15T16:10:04.576" v="1488" actId="1076"/>
          <ac:picMkLst>
            <pc:docMk/>
            <pc:sldMk cId="108842171" sldId="269"/>
            <ac:picMk id="5" creationId="{CAC33A0A-7E1D-0281-D57F-01C6D624C836}"/>
          </ac:picMkLst>
        </pc:picChg>
        <pc:picChg chg="add mod ord">
          <ac:chgData name="Sophie Dilley" userId="e162e945-c3cb-4595-92ca-7a5ec22b4077" providerId="ADAL" clId="{F93990CD-90C6-4216-B90B-AC105584A257}" dt="2026-10-15T16:10:00.302" v="1486" actId="1076"/>
          <ac:picMkLst>
            <pc:docMk/>
            <pc:sldMk cId="108842171" sldId="269"/>
            <ac:picMk id="7" creationId="{7E2E3B5D-53E5-4493-4BD6-148B27930EF0}"/>
          </ac:picMkLst>
        </pc:picChg>
        <pc:picChg chg="add mod ord">
          <ac:chgData name="Sophie Dilley" userId="e162e945-c3cb-4595-92ca-7a5ec22b4077" providerId="ADAL" clId="{F93990CD-90C6-4216-B90B-AC105584A257}" dt="2026-10-15T16:10:02.638" v="1487" actId="1076"/>
          <ac:picMkLst>
            <pc:docMk/>
            <pc:sldMk cId="108842171" sldId="269"/>
            <ac:picMk id="9" creationId="{8E008F04-679B-0D52-A683-F2211E7D192C}"/>
          </ac:picMkLst>
        </pc:picChg>
        <pc:picChg chg="add mod ord">
          <ac:chgData name="Sophie Dilley" userId="e162e945-c3cb-4595-92ca-7a5ec22b4077" providerId="ADAL" clId="{F93990CD-90C6-4216-B90B-AC105584A257}" dt="2026-10-15T16:12:50.695" v="1604" actId="1076"/>
          <ac:picMkLst>
            <pc:docMk/>
            <pc:sldMk cId="108842171" sldId="269"/>
            <ac:picMk id="11" creationId="{93633F2F-B5B8-4090-4600-1B609DF4E07E}"/>
          </ac:picMkLst>
        </pc:picChg>
        <pc:picChg chg="add del mod">
          <ac:chgData name="Sophie Dilley" userId="e162e945-c3cb-4595-92ca-7a5ec22b4077" providerId="ADAL" clId="{F93990CD-90C6-4216-B90B-AC105584A257}" dt="2026-10-15T12:59:09.163" v="1349" actId="478"/>
          <ac:picMkLst>
            <pc:docMk/>
            <pc:sldMk cId="108842171" sldId="269"/>
            <ac:picMk id="13" creationId="{0B4DEBB8-B086-869E-E0C1-E8698DADCC22}"/>
          </ac:picMkLst>
        </pc:picChg>
        <pc:picChg chg="add del mod ord">
          <ac:chgData name="Sophie Dilley" userId="e162e945-c3cb-4595-92ca-7a5ec22b4077" providerId="ADAL" clId="{F93990CD-90C6-4216-B90B-AC105584A257}" dt="2026-10-15T16:08:16.509" v="1463" actId="931"/>
          <ac:picMkLst>
            <pc:docMk/>
            <pc:sldMk cId="108842171" sldId="269"/>
            <ac:picMk id="25" creationId="{E8C516D8-1ECB-9DA7-011B-43B485887189}"/>
          </ac:picMkLst>
        </pc:picChg>
        <pc:cxnChg chg="add del">
          <ac:chgData name="Sophie Dilley" userId="e162e945-c3cb-4595-92ca-7a5ec22b4077" providerId="ADAL" clId="{F93990CD-90C6-4216-B90B-AC105584A257}" dt="2026-10-15T16:05:57.409" v="1442" actId="26606"/>
          <ac:cxnSpMkLst>
            <pc:docMk/>
            <pc:sldMk cId="108842171" sldId="269"/>
            <ac:cxnSpMk id="14" creationId="{B817B4B8-5E01-4B44-BC25-876D56C12149}"/>
          </ac:cxnSpMkLst>
        </pc:cxnChg>
        <pc:cxnChg chg="add del">
          <ac:chgData name="Sophie Dilley" userId="e162e945-c3cb-4595-92ca-7a5ec22b4077" providerId="ADAL" clId="{F93990CD-90C6-4216-B90B-AC105584A257}" dt="2026-10-15T16:05:57.409" v="1442" actId="26606"/>
          <ac:cxnSpMkLst>
            <pc:docMk/>
            <pc:sldMk cId="108842171" sldId="269"/>
            <ac:cxnSpMk id="15" creationId="{D683D1A4-93E5-4A4D-B103-8223A220EB2B}"/>
          </ac:cxnSpMkLst>
        </pc:cxnChg>
        <pc:cxnChg chg="add del">
          <ac:chgData name="Sophie Dilley" userId="e162e945-c3cb-4595-92ca-7a5ec22b4077" providerId="ADAL" clId="{F93990CD-90C6-4216-B90B-AC105584A257}" dt="2026-10-15T16:05:57.409" v="1442" actId="26606"/>
          <ac:cxnSpMkLst>
            <pc:docMk/>
            <pc:sldMk cId="108842171" sldId="269"/>
            <ac:cxnSpMk id="19" creationId="{7989CFA0-35DD-4943-B365-488C66B9B192}"/>
          </ac:cxnSpMkLst>
        </pc:cxnChg>
        <pc:cxnChg chg="add del">
          <ac:chgData name="Sophie Dilley" userId="e162e945-c3cb-4595-92ca-7a5ec22b4077" providerId="ADAL" clId="{F93990CD-90C6-4216-B90B-AC105584A257}" dt="2026-10-15T16:05:57.409" v="1442" actId="26606"/>
          <ac:cxnSpMkLst>
            <pc:docMk/>
            <pc:sldMk cId="108842171" sldId="269"/>
            <ac:cxnSpMk id="21" creationId="{688AD040-1A2B-4FB4-A345-7B9F3E5ED9B0}"/>
          </ac:cxnSpMkLst>
        </pc:cxnChg>
        <pc:cxnChg chg="add del">
          <ac:chgData name="Sophie Dilley" userId="e162e945-c3cb-4595-92ca-7a5ec22b4077" providerId="ADAL" clId="{F93990CD-90C6-4216-B90B-AC105584A257}" dt="2026-10-15T16:09:17.185" v="1477" actId="26606"/>
          <ac:cxnSpMkLst>
            <pc:docMk/>
            <pc:sldMk cId="108842171" sldId="269"/>
            <ac:cxnSpMk id="23" creationId="{B817B4B8-5E01-4B44-BC25-876D56C12149}"/>
          </ac:cxnSpMkLst>
        </pc:cxnChg>
        <pc:cxnChg chg="add del">
          <ac:chgData name="Sophie Dilley" userId="e162e945-c3cb-4595-92ca-7a5ec22b4077" providerId="ADAL" clId="{F93990CD-90C6-4216-B90B-AC105584A257}" dt="2026-10-15T16:05:57.409" v="1442" actId="26606"/>
          <ac:cxnSpMkLst>
            <pc:docMk/>
            <pc:sldMk cId="108842171" sldId="269"/>
            <ac:cxnSpMk id="26" creationId="{823B704A-724B-41D6-8F33-76939E727D2A}"/>
          </ac:cxnSpMkLst>
        </pc:cxnChg>
        <pc:cxnChg chg="add del">
          <ac:chgData name="Sophie Dilley" userId="e162e945-c3cb-4595-92ca-7a5ec22b4077" providerId="ADAL" clId="{F93990CD-90C6-4216-B90B-AC105584A257}" dt="2026-10-15T16:09:17.185" v="1477" actId="26606"/>
          <ac:cxnSpMkLst>
            <pc:docMk/>
            <pc:sldMk cId="108842171" sldId="269"/>
            <ac:cxnSpMk id="32" creationId="{B0E8ABF4-C289-489E-BEFB-3077F9D9C773}"/>
          </ac:cxnSpMkLst>
        </pc:cxnChg>
        <pc:cxnChg chg="add del">
          <ac:chgData name="Sophie Dilley" userId="e162e945-c3cb-4595-92ca-7a5ec22b4077" providerId="ADAL" clId="{F93990CD-90C6-4216-B90B-AC105584A257}" dt="2026-10-15T16:09:17.185" v="1477" actId="26606"/>
          <ac:cxnSpMkLst>
            <pc:docMk/>
            <pc:sldMk cId="108842171" sldId="269"/>
            <ac:cxnSpMk id="33" creationId="{7989CFA0-35DD-4943-B365-488C66B9B192}"/>
          </ac:cxnSpMkLst>
        </pc:cxnChg>
        <pc:cxnChg chg="add del">
          <ac:chgData name="Sophie Dilley" userId="e162e945-c3cb-4595-92ca-7a5ec22b4077" providerId="ADAL" clId="{F93990CD-90C6-4216-B90B-AC105584A257}" dt="2026-10-15T16:09:17.185" v="1477" actId="26606"/>
          <ac:cxnSpMkLst>
            <pc:docMk/>
            <pc:sldMk cId="108842171" sldId="269"/>
            <ac:cxnSpMk id="34" creationId="{688AD040-1A2B-4FB4-A345-7B9F3E5ED9B0}"/>
          </ac:cxnSpMkLst>
        </pc:cxnChg>
        <pc:cxnChg chg="add del">
          <ac:chgData name="Sophie Dilley" userId="e162e945-c3cb-4595-92ca-7a5ec22b4077" providerId="ADAL" clId="{F93990CD-90C6-4216-B90B-AC105584A257}" dt="2026-10-15T16:09:17.185" v="1477" actId="26606"/>
          <ac:cxnSpMkLst>
            <pc:docMk/>
            <pc:sldMk cId="108842171" sldId="269"/>
            <ac:cxnSpMk id="35" creationId="{823B704A-724B-41D6-8F33-76939E727D2A}"/>
          </ac:cxnSpMkLst>
        </pc:cxnChg>
      </pc:sldChg>
      <pc:sldChg chg="addSp modSp new mod modNotesTx">
        <pc:chgData name="Sophie Dilley" userId="e162e945-c3cb-4595-92ca-7a5ec22b4077" providerId="ADAL" clId="{F93990CD-90C6-4216-B90B-AC105584A257}" dt="2026-10-15T16:15:29.989" v="1744" actId="20577"/>
        <pc:sldMkLst>
          <pc:docMk/>
          <pc:sldMk cId="3733255762" sldId="270"/>
        </pc:sldMkLst>
        <pc:picChg chg="add mod">
          <ac:chgData name="Sophie Dilley" userId="e162e945-c3cb-4595-92ca-7a5ec22b4077" providerId="ADAL" clId="{F93990CD-90C6-4216-B90B-AC105584A257}" dt="2026-10-15T16:14:50.355" v="1614" actId="1076"/>
          <ac:picMkLst>
            <pc:docMk/>
            <pc:sldMk cId="3733255762" sldId="270"/>
            <ac:picMk id="3" creationId="{2E9C6EAF-9E60-CD2C-805F-25814F175F58}"/>
          </ac:picMkLst>
        </pc:picChg>
      </pc:sldChg>
      <pc:sldChg chg="add">
        <pc:chgData name="Sophie Dilley" userId="e162e945-c3cb-4595-92ca-7a5ec22b4077" providerId="ADAL" clId="{F93990CD-90C6-4216-B90B-AC105584A257}" dt="2026-10-15T16:14:58.272" v="1615" actId="2890"/>
        <pc:sldMkLst>
          <pc:docMk/>
          <pc:sldMk cId="1448423690" sldId="271"/>
        </pc:sldMkLst>
      </pc:sldChg>
      <pc:sldChg chg="add">
        <pc:chgData name="Sophie Dilley" userId="e162e945-c3cb-4595-92ca-7a5ec22b4077" providerId="ADAL" clId="{F93990CD-90C6-4216-B90B-AC105584A257}" dt="2026-10-15T16:15:00.760" v="1616" actId="2890"/>
        <pc:sldMkLst>
          <pc:docMk/>
          <pc:sldMk cId="883136415" sldId="272"/>
        </pc:sldMkLst>
      </pc:sldChg>
      <pc:sldChg chg="addSp modSp new mod setBg">
        <pc:chgData name="Sophie Dilley" userId="e162e945-c3cb-4595-92ca-7a5ec22b4077" providerId="ADAL" clId="{F93990CD-90C6-4216-B90B-AC105584A257}" dt="2026-10-15T16:16:26.781" v="1747" actId="26606"/>
        <pc:sldMkLst>
          <pc:docMk/>
          <pc:sldMk cId="1627178168" sldId="273"/>
        </pc:sldMkLst>
        <pc:picChg chg="add mod">
          <ac:chgData name="Sophie Dilley" userId="e162e945-c3cb-4595-92ca-7a5ec22b4077" providerId="ADAL" clId="{F93990CD-90C6-4216-B90B-AC105584A257}" dt="2026-10-15T16:16:26.781" v="1747" actId="26606"/>
          <ac:picMkLst>
            <pc:docMk/>
            <pc:sldMk cId="1627178168" sldId="273"/>
            <ac:picMk id="3" creationId="{9A9D187C-C7D8-EDC5-9C12-941D8E59470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4BC84C-7792-4A30-B6D3-EE13EBD7C761}" type="datetimeFigureOut">
              <a:rPr lang="en-GB" smtClean="0"/>
              <a:t>20/10/2026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D4EC48-2781-4529-8908-84AA2D1520BB}" type="slidenum">
              <a:rPr lang="en-GB" smtClean="0"/>
              <a:t>‹#›</a:t>
            </a:fld>
            <a:endParaRPr lang="en-GB"/>
          </a:p>
        </p:txBody>
      </p:sp>
    </p:spTree>
    <p:extLst>
      <p:ext uri="{BB962C8B-B14F-4D97-AF65-F5344CB8AC3E}">
        <p14:creationId xmlns:p14="http://schemas.microsoft.com/office/powerpoint/2010/main" val="38599362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u="none" strike="noStrike" kern="1200" baseline="0">
                <a:solidFill>
                  <a:schemeClr val="tx1"/>
                </a:solidFill>
                <a:latin typeface="+mn-lt"/>
                <a:ea typeface="+mn-ea"/>
                <a:cs typeface="+mn-cs"/>
              </a:rPr>
              <a:t>Explain that you are taking part in Road Safety Week.</a:t>
            </a:r>
          </a:p>
          <a:p>
            <a:endParaRPr lang="en-GB" sz="1200" b="0" i="0" u="none" strike="noStrike" kern="1200" baseline="0">
              <a:solidFill>
                <a:schemeClr val="tx1"/>
              </a:solidFill>
              <a:latin typeface="+mn-lt"/>
              <a:ea typeface="+mn-ea"/>
              <a:cs typeface="+mn-cs"/>
            </a:endParaRPr>
          </a:p>
          <a:p>
            <a:r>
              <a:rPr lang="en-GB" sz="1200" b="0" i="0" kern="1200">
                <a:solidFill>
                  <a:schemeClr val="tx1"/>
                </a:solidFill>
                <a:effectLst/>
                <a:latin typeface="+mn-lt"/>
                <a:ea typeface="+mn-ea"/>
                <a:cs typeface="+mn-cs"/>
              </a:rPr>
              <a:t>Taking place each November, Road Safety Week is a national campaign run by the charity Brake, to raise awareness of the devastating impact of road death and injury, and call for key measures to make roads safer.</a:t>
            </a:r>
          </a:p>
          <a:p>
            <a:endParaRPr lang="en-GB"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This year’s Road Safety Week is all about people. It’s about the way we use our roads, and how we can all be safe when we’re on the move. </a:t>
            </a: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Explain that you are joining in to share the message that, whoever we are, and however we travel, we can all do something that will make a difference. We can all do something to protect ourselves and other people </a:t>
            </a:r>
            <a:r>
              <a:rPr lang="en-GB" sz="1200" b="0" i="0" u="none" strike="noStrike" kern="1200" baseline="0">
                <a:solidFill>
                  <a:schemeClr val="tx1"/>
                </a:solidFill>
                <a:latin typeface="+mn-lt"/>
                <a:ea typeface="+mn-ea"/>
                <a:cs typeface="+mn-cs"/>
              </a:rPr>
              <a:t>from harm, and make our roads safer for everyone. </a:t>
            </a:r>
          </a:p>
        </p:txBody>
      </p:sp>
      <p:sp>
        <p:nvSpPr>
          <p:cNvPr id="4" name="Slide Number Placeholder 3"/>
          <p:cNvSpPr>
            <a:spLocks noGrp="1"/>
          </p:cNvSpPr>
          <p:nvPr>
            <p:ph type="sldNum" sz="quarter" idx="5"/>
          </p:nvPr>
        </p:nvSpPr>
        <p:spPr/>
        <p:txBody>
          <a:bodyPr/>
          <a:lstStyle/>
          <a:p>
            <a:fld id="{B0D4EC48-2781-4529-8908-84AA2D1520BB}" type="slidenum">
              <a:rPr lang="en-GB" smtClean="0"/>
              <a:t>1</a:t>
            </a:fld>
            <a:endParaRPr lang="en-GB"/>
          </a:p>
        </p:txBody>
      </p:sp>
    </p:spTree>
    <p:extLst>
      <p:ext uri="{BB962C8B-B14F-4D97-AF65-F5344CB8AC3E}">
        <p14:creationId xmlns:p14="http://schemas.microsoft.com/office/powerpoint/2010/main" val="31370167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a:solidFill>
                  <a:schemeClr val="tx1"/>
                </a:solidFill>
                <a:latin typeface="+mn-lt"/>
                <a:ea typeface="+mn-ea"/>
                <a:cs typeface="+mn-cs"/>
              </a:rPr>
              <a:t>Why is Road Safety Week important?</a:t>
            </a: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It’s never nice to hear, but five people die on UK roads every day*. Many more suffer serious, life-changing injuries </a:t>
            </a:r>
            <a:r>
              <a:rPr lang="en-GB" sz="1200" b="0" i="0" u="none" strike="noStrike" kern="1200" baseline="0">
                <a:solidFill>
                  <a:schemeClr val="tx1"/>
                </a:solidFill>
                <a:latin typeface="+mn-lt"/>
                <a:ea typeface="+mn-ea"/>
                <a:cs typeface="+mn-cs"/>
              </a:rPr>
              <a:t>leading to disability. </a:t>
            </a:r>
          </a:p>
          <a:p>
            <a:endParaRPr lang="en-GB" sz="1200" b="0" i="0" u="none" strike="noStrike" kern="1200" baseline="0">
              <a:solidFill>
                <a:schemeClr val="tx1"/>
              </a:solidFill>
              <a:latin typeface="+mn-lt"/>
              <a:ea typeface="+mn-ea"/>
              <a:cs typeface="+mn-cs"/>
            </a:endParaRPr>
          </a:p>
          <a:p>
            <a:r>
              <a:rPr lang="en-GB" sz="1200" b="0" i="0" u="none" strike="noStrike" kern="1200" baseline="0">
                <a:solidFill>
                  <a:schemeClr val="tx1"/>
                </a:solidFill>
                <a:latin typeface="+mn-lt"/>
                <a:ea typeface="+mn-ea"/>
                <a:cs typeface="+mn-cs"/>
              </a:rPr>
              <a:t>In 2025, 31,040 people were killed or seriously injured on UK roads.</a:t>
            </a:r>
          </a:p>
          <a:p>
            <a:endParaRPr lang="en-GB"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These are not just numbers – behind every number is a grieving family, whose lives have changed beyond all recognition in an instant. </a:t>
            </a: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As an employer, we have a real responsibility to keep our staff safe, making sure everyone who drives for work can get home safely at the end of the day.</a:t>
            </a: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Driving is probably the most dangerous thing our employees do in their line of work, and it is estimated that around a quarter of UK road deaths and a fifth of serious injuries involve someone driving for work.</a:t>
            </a: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The good news is that we have the power to make a real difference, with robust policies and procedures to manage road risk.</a:t>
            </a: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This Road Safety Week, we are demonstrating how we put safety first and ensure our drivers are safe. </a:t>
            </a:r>
          </a:p>
          <a:p>
            <a:endParaRPr lang="en-US" sz="1200" b="0" i="0" u="none" strike="noStrike" kern="1200" baseline="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B0D4EC48-2781-4529-8908-84AA2D1520BB}" type="slidenum">
              <a:rPr lang="en-GB" smtClean="0"/>
              <a:t>2</a:t>
            </a:fld>
            <a:endParaRPr lang="en-GB"/>
          </a:p>
        </p:txBody>
      </p:sp>
    </p:spTree>
    <p:extLst>
      <p:ext uri="{BB962C8B-B14F-4D97-AF65-F5344CB8AC3E}">
        <p14:creationId xmlns:p14="http://schemas.microsoft.com/office/powerpoint/2010/main" val="19494478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a:solidFill>
                  <a:schemeClr val="tx1"/>
                </a:solidFill>
                <a:latin typeface="+mn-lt"/>
                <a:ea typeface="+mn-ea"/>
                <a:cs typeface="+mn-cs"/>
              </a:rPr>
              <a:t>About the theme of Road Safety Week: Safe People on the Move</a:t>
            </a: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Whether we walk or wheel, ride or drive, we all share our roads when we are on the move. </a:t>
            </a: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As safe road users, we can help protect ourselves and each other, so that everyone is safer on our roads. As safe road users we can: </a:t>
            </a:r>
          </a:p>
          <a:p>
            <a:pPr marL="171450" indent="-171450">
              <a:buFont typeface="Arial" panose="020B0604020202020204" pitchFamily="34" charset="0"/>
              <a:buChar char="•"/>
            </a:pPr>
            <a:r>
              <a:rPr lang="en-US" sz="1200" b="0" i="0" u="none" strike="noStrike" kern="1200" baseline="0">
                <a:solidFill>
                  <a:schemeClr val="tx1"/>
                </a:solidFill>
                <a:latin typeface="+mn-lt"/>
                <a:ea typeface="+mn-ea"/>
                <a:cs typeface="+mn-cs"/>
              </a:rPr>
              <a:t>Remember that the choices we make when we walk or wheel, ride or drive make a difference – and those choices can sometimes mean the difference between life </a:t>
            </a:r>
            <a:r>
              <a:rPr lang="en-GB" sz="1200" b="0" i="0" u="none" strike="noStrike" kern="1200" baseline="0">
                <a:solidFill>
                  <a:schemeClr val="tx1"/>
                </a:solidFill>
                <a:latin typeface="+mn-lt"/>
                <a:ea typeface="+mn-ea"/>
                <a:cs typeface="+mn-cs"/>
              </a:rPr>
              <a:t>and death. </a:t>
            </a:r>
          </a:p>
          <a:p>
            <a:pPr marL="171450" indent="-171450">
              <a:buFont typeface="Arial" panose="020B0604020202020204" pitchFamily="34" charset="0"/>
              <a:buChar char="•"/>
            </a:pPr>
            <a:r>
              <a:rPr lang="en-US" sz="1200" b="0" i="0" u="none" strike="noStrike" kern="1200" baseline="0">
                <a:solidFill>
                  <a:schemeClr val="tx1"/>
                </a:solidFill>
                <a:latin typeface="+mn-lt"/>
                <a:ea typeface="+mn-ea"/>
                <a:cs typeface="+mn-cs"/>
              </a:rPr>
              <a:t>Comply with road rules and share responsibility for the safety of everyone who uses roads. </a:t>
            </a:r>
          </a:p>
          <a:p>
            <a:pPr marL="171450" indent="-171450">
              <a:buFont typeface="Arial" panose="020B0604020202020204" pitchFamily="34" charset="0"/>
              <a:buChar char="•"/>
            </a:pPr>
            <a:r>
              <a:rPr lang="en-US" sz="1200" b="0" i="0" u="none" strike="noStrike" kern="1200" baseline="0">
                <a:solidFill>
                  <a:schemeClr val="tx1"/>
                </a:solidFill>
                <a:latin typeface="+mn-lt"/>
                <a:ea typeface="+mn-ea"/>
                <a:cs typeface="+mn-cs"/>
              </a:rPr>
              <a:t>Understand that those with the potential to do the most harm must take the greatest responsibility for safeguarding people who are more vulnerable on roads than them. </a:t>
            </a: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Safe road use is an important part of the safe system approach to road safety – a shared approach to prevent death and serious injury from road crashes. </a:t>
            </a:r>
            <a:endParaRPr lang="en-GB" b="0"/>
          </a:p>
        </p:txBody>
      </p:sp>
      <p:sp>
        <p:nvSpPr>
          <p:cNvPr id="4" name="Slide Number Placeholder 3"/>
          <p:cNvSpPr>
            <a:spLocks noGrp="1"/>
          </p:cNvSpPr>
          <p:nvPr>
            <p:ph type="sldNum" sz="quarter" idx="5"/>
          </p:nvPr>
        </p:nvSpPr>
        <p:spPr/>
        <p:txBody>
          <a:bodyPr/>
          <a:lstStyle/>
          <a:p>
            <a:fld id="{B0D4EC48-2781-4529-8908-84AA2D1520BB}" type="slidenum">
              <a:rPr lang="en-GB" smtClean="0"/>
              <a:t>3</a:t>
            </a:fld>
            <a:endParaRPr lang="en-GB"/>
          </a:p>
        </p:txBody>
      </p:sp>
    </p:spTree>
    <p:extLst>
      <p:ext uri="{BB962C8B-B14F-4D97-AF65-F5344CB8AC3E}">
        <p14:creationId xmlns:p14="http://schemas.microsoft.com/office/powerpoint/2010/main" val="3762381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a:solidFill>
                  <a:schemeClr val="tx1"/>
                </a:solidFill>
                <a:latin typeface="+mn-lt"/>
                <a:ea typeface="+mn-ea"/>
                <a:cs typeface="+mn-cs"/>
              </a:rPr>
              <a:t>The Highway Code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u="none" strike="noStrike" kern="1200" baseline="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a:solidFill>
                  <a:schemeClr val="tx1"/>
                </a:solidFill>
                <a:latin typeface="+mn-lt"/>
                <a:ea typeface="+mn-ea"/>
                <a:cs typeface="+mn-cs"/>
              </a:rPr>
              <a:t>Use this slide to talk about rules in the Highway Code to protect vulnerable road users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a:solidFill>
                  <a:schemeClr val="tx1"/>
                </a:solidFill>
                <a:latin typeface="+mn-lt"/>
                <a:ea typeface="+mn-ea"/>
                <a:cs typeface="+mn-cs"/>
              </a:rPr>
              <a:t>The Highway Code says: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a:solidFill>
                  <a:schemeClr val="tx1"/>
                </a:solidFill>
                <a:latin typeface="+mn-lt"/>
                <a:ea typeface="+mn-ea"/>
                <a:cs typeface="+mn-cs"/>
              </a:rPr>
              <a:t>We share our road space and we are all responsible for keeping ourselves and each other safe.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a:solidFill>
                  <a:schemeClr val="tx1"/>
                </a:solidFill>
                <a:latin typeface="+mn-lt"/>
                <a:ea typeface="+mn-ea"/>
                <a:cs typeface="+mn-cs"/>
              </a:rPr>
              <a:t>People who walk or ride a bike, horse or motorbike are most likely to be hurt in a crash.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a:solidFill>
                  <a:schemeClr val="tx1"/>
                </a:solidFill>
                <a:latin typeface="+mn-lt"/>
                <a:ea typeface="+mn-ea"/>
                <a:cs typeface="+mn-cs"/>
              </a:rPr>
              <a:t>Drivers of buses, lorries, vans and cars are most likely to cause harm and must take extra care to protect people who are most at risk.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a:solidFill>
                  <a:schemeClr val="tx1"/>
                </a:solidFill>
                <a:latin typeface="+mn-lt"/>
                <a:ea typeface="+mn-ea"/>
                <a:cs typeface="+mn-cs"/>
              </a:rPr>
              <a:t>This is called the Hierarchy of Road Users.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u="none" strike="noStrike" kern="1200" baseline="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u="none" strike="noStrike" kern="1200" baseline="0">
                <a:solidFill>
                  <a:schemeClr val="tx1"/>
                </a:solidFill>
                <a:latin typeface="+mn-lt"/>
                <a:ea typeface="+mn-ea"/>
                <a:cs typeface="+mn-cs"/>
              </a:rPr>
              <a:t>You can also share the following statistics: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u="none" strike="noStrike" kern="1200" baseline="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cap="none">
                <a:solidFill>
                  <a:schemeClr val="tx1"/>
                </a:solidFill>
                <a:effectLst/>
                <a:latin typeface="+mn-lt"/>
                <a:ea typeface="+mn-ea"/>
                <a:cs typeface="+mn-cs"/>
              </a:rPr>
              <a:t>More than half of people killed or seriously injured on Britain’s roads in 2025 were pedestrians, motorcyclists or cyclists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chemeClr val="tx1"/>
                </a:solidFill>
                <a:effectLst/>
                <a:latin typeface="+mn-lt"/>
                <a:ea typeface="+mn-ea"/>
                <a:cs typeface="+mn-cs"/>
              </a:rPr>
              <a:t>Motorcyclists make up 20% of deaths and serious injuries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chemeClr val="tx1"/>
                </a:solidFill>
                <a:effectLst/>
                <a:latin typeface="+mn-lt"/>
                <a:ea typeface="+mn-ea"/>
                <a:cs typeface="+mn-cs"/>
              </a:rPr>
              <a:t>Pedestrians account for 21% of deaths and serious injuries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chemeClr val="tx1"/>
                </a:solidFill>
                <a:effectLst/>
                <a:latin typeface="+mn-lt"/>
                <a:ea typeface="+mn-ea"/>
                <a:cs typeface="+mn-cs"/>
              </a:rPr>
              <a:t>15% of people killed or seriously injured are pedal cyclists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chemeClr val="tx1"/>
                </a:solidFill>
                <a:effectLst/>
                <a:latin typeface="+mn-lt"/>
                <a:ea typeface="+mn-ea"/>
                <a:cs typeface="+mn-cs"/>
              </a:rPr>
              <a:t>Car occupants made up 38% of the numbers killed or seriously injured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chemeClr val="tx1"/>
                </a:solidFill>
                <a:effectLst/>
                <a:latin typeface="+mn-lt"/>
                <a:ea typeface="+mn-ea"/>
                <a:cs typeface="+mn-cs"/>
              </a:rPr>
              <a:t>At least one-quarter of crashes are thought to involve someone driving or riding for work.</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b="0" i="0" kern="1200" cap="none">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0D4EC48-2781-4529-8908-84AA2D1520BB}" type="slidenum">
              <a:rPr lang="en-GB" smtClean="0"/>
              <a:t>4</a:t>
            </a:fld>
            <a:endParaRPr lang="en-GB"/>
          </a:p>
        </p:txBody>
      </p:sp>
    </p:spTree>
    <p:extLst>
      <p:ext uri="{BB962C8B-B14F-4D97-AF65-F5344CB8AC3E}">
        <p14:creationId xmlns:p14="http://schemas.microsoft.com/office/powerpoint/2010/main" val="24457389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Shouting out for Road Safety Week</a:t>
            </a:r>
          </a:p>
          <a:p>
            <a:endParaRPr lang="en-GB"/>
          </a:p>
          <a:p>
            <a:r>
              <a:rPr lang="en-GB"/>
              <a:t>Use this slide to explain some of the messages you will be sharing during Road Safety Week on social media.</a:t>
            </a:r>
          </a:p>
        </p:txBody>
      </p:sp>
      <p:sp>
        <p:nvSpPr>
          <p:cNvPr id="4" name="Slide Number Placeholder 3"/>
          <p:cNvSpPr>
            <a:spLocks noGrp="1"/>
          </p:cNvSpPr>
          <p:nvPr>
            <p:ph type="sldNum" sz="quarter" idx="5"/>
          </p:nvPr>
        </p:nvSpPr>
        <p:spPr/>
        <p:txBody>
          <a:bodyPr/>
          <a:lstStyle/>
          <a:p>
            <a:fld id="{B0D4EC48-2781-4529-8908-84AA2D1520BB}" type="slidenum">
              <a:rPr lang="en-GB" smtClean="0"/>
              <a:t>5</a:t>
            </a:fld>
            <a:endParaRPr lang="en-GB"/>
          </a:p>
        </p:txBody>
      </p:sp>
    </p:spTree>
    <p:extLst>
      <p:ext uri="{BB962C8B-B14F-4D97-AF65-F5344CB8AC3E}">
        <p14:creationId xmlns:p14="http://schemas.microsoft.com/office/powerpoint/2010/main" val="4024957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If you are holding a memorial event for the World Day or Remembrance, you can use this slide to talk about this event.</a:t>
            </a:r>
          </a:p>
        </p:txBody>
      </p:sp>
      <p:sp>
        <p:nvSpPr>
          <p:cNvPr id="4" name="Slide Number Placeholder 3"/>
          <p:cNvSpPr>
            <a:spLocks noGrp="1"/>
          </p:cNvSpPr>
          <p:nvPr>
            <p:ph type="sldNum" sz="quarter" idx="5"/>
          </p:nvPr>
        </p:nvSpPr>
        <p:spPr/>
        <p:txBody>
          <a:bodyPr/>
          <a:lstStyle/>
          <a:p>
            <a:fld id="{B0D4EC48-2781-4529-8908-84AA2D1520BB}" type="slidenum">
              <a:rPr lang="en-GB" smtClean="0"/>
              <a:t>6</a:t>
            </a:fld>
            <a:endParaRPr lang="en-GB"/>
          </a:p>
        </p:txBody>
      </p:sp>
    </p:spTree>
    <p:extLst>
      <p:ext uri="{BB962C8B-B14F-4D97-AF65-F5344CB8AC3E}">
        <p14:creationId xmlns:p14="http://schemas.microsoft.com/office/powerpoint/2010/main" val="1001838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If you are holding a Big Tea Brake to raise funds to support Brake, you can use this slide to talk about this event.</a:t>
            </a:r>
          </a:p>
          <a:p>
            <a:endParaRPr lang="en-GB"/>
          </a:p>
        </p:txBody>
      </p:sp>
      <p:sp>
        <p:nvSpPr>
          <p:cNvPr id="4" name="Slide Number Placeholder 3"/>
          <p:cNvSpPr>
            <a:spLocks noGrp="1"/>
          </p:cNvSpPr>
          <p:nvPr>
            <p:ph type="sldNum" sz="quarter" idx="5"/>
          </p:nvPr>
        </p:nvSpPr>
        <p:spPr/>
        <p:txBody>
          <a:bodyPr/>
          <a:lstStyle/>
          <a:p>
            <a:fld id="{B0D4EC48-2781-4529-8908-84AA2D1520BB}" type="slidenum">
              <a:rPr lang="en-GB" smtClean="0"/>
              <a:t>7</a:t>
            </a:fld>
            <a:endParaRPr lang="en-GB"/>
          </a:p>
        </p:txBody>
      </p:sp>
    </p:spTree>
    <p:extLst>
      <p:ext uri="{BB962C8B-B14F-4D97-AF65-F5344CB8AC3E}">
        <p14:creationId xmlns:p14="http://schemas.microsoft.com/office/powerpoint/2010/main" val="14574950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Driving for work</a:t>
            </a:r>
          </a:p>
          <a:p>
            <a:endParaRPr lang="en-GB"/>
          </a:p>
          <a:p>
            <a:r>
              <a:rPr lang="en-GB"/>
              <a:t>Use this slide to highlight the risks associated with driving for work and the importance of using roads safely to protect everyone we share the road space with</a:t>
            </a:r>
          </a:p>
          <a:p>
            <a:endParaRPr lang="en-GB" sz="1200" b="0" i="0" u="none" strike="noStrike" kern="1200" baseline="0">
              <a:solidFill>
                <a:schemeClr val="tx1"/>
              </a:solidFill>
              <a:latin typeface="+mn-lt"/>
              <a:ea typeface="+mn-ea"/>
              <a:cs typeface="+mn-cs"/>
            </a:endParaRPr>
          </a:p>
          <a:p>
            <a:r>
              <a:rPr lang="en-US" sz="1200" b="1" i="0" u="none" strike="noStrike" kern="1200" baseline="0">
                <a:solidFill>
                  <a:schemeClr val="tx1"/>
                </a:solidFill>
                <a:latin typeface="+mn-lt"/>
                <a:ea typeface="+mn-ea"/>
                <a:cs typeface="+mn-cs"/>
              </a:rPr>
              <a:t>In 2025, 445 people died in a road </a:t>
            </a:r>
            <a:r>
              <a:rPr lang="en-GB" sz="1200" b="1" i="0" u="none" strike="noStrike" kern="1200" baseline="0">
                <a:solidFill>
                  <a:schemeClr val="tx1"/>
                </a:solidFill>
                <a:latin typeface="+mn-lt"/>
                <a:ea typeface="+mn-ea"/>
                <a:cs typeface="+mn-cs"/>
              </a:rPr>
              <a:t>crash involving someone driving </a:t>
            </a:r>
            <a:r>
              <a:rPr lang="en-US" sz="1200" b="1" i="0" u="none" strike="noStrike" kern="1200" baseline="0">
                <a:solidFill>
                  <a:schemeClr val="tx1"/>
                </a:solidFill>
                <a:latin typeface="+mn-lt"/>
                <a:ea typeface="+mn-ea"/>
                <a:cs typeface="+mn-cs"/>
              </a:rPr>
              <a:t>or riding for work. A further </a:t>
            </a:r>
            <a:r>
              <a:rPr lang="en-GB" sz="1200" b="1" i="0" u="none" strike="noStrike" kern="1200" baseline="0">
                <a:solidFill>
                  <a:schemeClr val="tx1"/>
                </a:solidFill>
                <a:latin typeface="+mn-lt"/>
                <a:ea typeface="+mn-ea"/>
                <a:cs typeface="+mn-cs"/>
              </a:rPr>
              <a:t>6,015 were seriously injured. </a:t>
            </a:r>
            <a:endParaRPr lang="en-GB" sz="1200" b="0" i="0" u="none" strike="noStrike" kern="1200" baseline="0">
              <a:solidFill>
                <a:schemeClr val="tx1"/>
              </a:solidFill>
              <a:latin typeface="+mn-lt"/>
              <a:ea typeface="+mn-ea"/>
              <a:cs typeface="+mn-cs"/>
            </a:endParaRPr>
          </a:p>
          <a:p>
            <a:endParaRPr lang="en-US" sz="1200" b="1" i="0" u="none" strike="noStrike" kern="1200" baseline="0">
              <a:solidFill>
                <a:schemeClr val="tx1"/>
              </a:solidFill>
              <a:latin typeface="+mn-lt"/>
              <a:ea typeface="+mn-ea"/>
              <a:cs typeface="+mn-cs"/>
            </a:endParaRPr>
          </a:p>
          <a:p>
            <a:r>
              <a:rPr lang="en-US" sz="1200" b="1" i="0" u="none" strike="noStrike" kern="1200" baseline="0">
                <a:solidFill>
                  <a:schemeClr val="tx1"/>
                </a:solidFill>
                <a:latin typeface="+mn-lt"/>
                <a:ea typeface="+mn-ea"/>
                <a:cs typeface="+mn-cs"/>
              </a:rPr>
              <a:t>1,183 pedestrians were killed or seriously injured by a working driver or rider. </a:t>
            </a:r>
            <a:endParaRPr lang="en-US" sz="1200" b="0" i="0" u="none" strike="noStrike" kern="1200" baseline="0">
              <a:solidFill>
                <a:schemeClr val="tx1"/>
              </a:solidFill>
              <a:latin typeface="+mn-lt"/>
              <a:ea typeface="+mn-ea"/>
              <a:cs typeface="+mn-cs"/>
            </a:endParaRPr>
          </a:p>
          <a:p>
            <a:endParaRPr lang="en-US" sz="1200" b="1" i="0" u="none" strike="noStrike" kern="1200" baseline="0">
              <a:solidFill>
                <a:schemeClr val="tx1"/>
              </a:solidFill>
              <a:latin typeface="+mn-lt"/>
              <a:ea typeface="+mn-ea"/>
              <a:cs typeface="+mn-cs"/>
            </a:endParaRPr>
          </a:p>
          <a:p>
            <a:r>
              <a:rPr lang="en-US" sz="1200" b="1" i="0" u="none" strike="noStrike" kern="1200" baseline="0">
                <a:solidFill>
                  <a:schemeClr val="tx1"/>
                </a:solidFill>
                <a:latin typeface="+mn-lt"/>
                <a:ea typeface="+mn-ea"/>
                <a:cs typeface="+mn-cs"/>
              </a:rPr>
              <a:t>Nearly a third of road deaths involve someone driving </a:t>
            </a:r>
            <a:r>
              <a:rPr lang="en-GB" sz="1200" b="1" i="0" u="none" strike="noStrike" kern="1200" baseline="0">
                <a:solidFill>
                  <a:schemeClr val="tx1"/>
                </a:solidFill>
                <a:latin typeface="+mn-lt"/>
                <a:ea typeface="+mn-ea"/>
                <a:cs typeface="+mn-cs"/>
              </a:rPr>
              <a:t>or riding for work. </a:t>
            </a:r>
            <a:endParaRPr lang="en-GB" sz="1200" b="0" i="0" u="none" strike="noStrike" kern="1200" baseline="0">
              <a:solidFill>
                <a:schemeClr val="tx1"/>
              </a:solidFill>
              <a:latin typeface="+mn-lt"/>
              <a:ea typeface="+mn-ea"/>
              <a:cs typeface="+mn-cs"/>
            </a:endParaRPr>
          </a:p>
          <a:p>
            <a:endParaRPr lang="en-US" sz="1200" b="1"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Driving for work is probably the most dangerous thing we do at work, but we can all do something to make every </a:t>
            </a:r>
          </a:p>
          <a:p>
            <a:r>
              <a:rPr lang="en-US" sz="1200" b="0" i="0" u="none" strike="noStrike" kern="1200" baseline="0">
                <a:solidFill>
                  <a:schemeClr val="tx1"/>
                </a:solidFill>
                <a:latin typeface="+mn-lt"/>
                <a:ea typeface="+mn-ea"/>
                <a:cs typeface="+mn-cs"/>
              </a:rPr>
              <a:t>journey safer, whoever we are and however we travel. </a:t>
            </a: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Together we can make roads safer for everyone. </a:t>
            </a:r>
          </a:p>
          <a:p>
            <a:endParaRPr lang="en-US" sz="1200" b="1"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a:t>
            </a:r>
          </a:p>
          <a:p>
            <a:r>
              <a:rPr lang="en-US" sz="1200" b="0" i="0" u="none" strike="noStrike" kern="1200" baseline="0">
                <a:solidFill>
                  <a:schemeClr val="tx1"/>
                </a:solidFill>
                <a:latin typeface="+mn-lt"/>
                <a:ea typeface="+mn-ea"/>
                <a:cs typeface="+mn-cs"/>
              </a:rPr>
              <a:t>The Highway Code says: We share our road space and we are all responsible for keeping ourselves and each other safe. People who walk or ride a bike, horse or motorbike are most likely to be hurt in a crash. Drivers of buses, lorries, vans and cars are most likely to cause harm and must take extra care to protect people who are most at risk. This is called the Hierarchy of Road Users. </a:t>
            </a:r>
            <a:endParaRPr lang="en-GB"/>
          </a:p>
        </p:txBody>
      </p:sp>
      <p:sp>
        <p:nvSpPr>
          <p:cNvPr id="4" name="Slide Number Placeholder 3"/>
          <p:cNvSpPr>
            <a:spLocks noGrp="1"/>
          </p:cNvSpPr>
          <p:nvPr>
            <p:ph type="sldNum" sz="quarter" idx="5"/>
          </p:nvPr>
        </p:nvSpPr>
        <p:spPr/>
        <p:txBody>
          <a:bodyPr/>
          <a:lstStyle/>
          <a:p>
            <a:fld id="{B0D4EC48-2781-4529-8908-84AA2D1520BB}" type="slidenum">
              <a:rPr lang="en-GB" smtClean="0"/>
              <a:t>8</a:t>
            </a:fld>
            <a:endParaRPr lang="en-GB"/>
          </a:p>
        </p:txBody>
      </p:sp>
    </p:spTree>
    <p:extLst>
      <p:ext uri="{BB962C8B-B14F-4D97-AF65-F5344CB8AC3E}">
        <p14:creationId xmlns:p14="http://schemas.microsoft.com/office/powerpoint/2010/main" val="34176589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Driving for work</a:t>
            </a:r>
          </a:p>
          <a:p>
            <a:endParaRPr lang="en-GB"/>
          </a:p>
          <a:p>
            <a:r>
              <a:rPr lang="en-GB"/>
              <a:t>Use this slide to highlight the risks associated with driving for work and the importance of using roads safely to protect everyone we share the road space with</a:t>
            </a:r>
          </a:p>
          <a:p>
            <a:endParaRPr lang="en-GB" sz="1200" b="0" i="0" u="none" strike="noStrike" kern="1200" baseline="0">
              <a:solidFill>
                <a:schemeClr val="tx1"/>
              </a:solidFill>
              <a:latin typeface="+mn-lt"/>
              <a:ea typeface="+mn-ea"/>
              <a:cs typeface="+mn-cs"/>
            </a:endParaRPr>
          </a:p>
          <a:p>
            <a:r>
              <a:rPr lang="en-US" sz="1200" b="1" i="0" u="none" strike="noStrike" kern="1200" baseline="0">
                <a:solidFill>
                  <a:schemeClr val="tx1"/>
                </a:solidFill>
                <a:latin typeface="+mn-lt"/>
                <a:ea typeface="+mn-ea"/>
                <a:cs typeface="+mn-cs"/>
              </a:rPr>
              <a:t>In 2025, 445 people died in a road </a:t>
            </a:r>
            <a:r>
              <a:rPr lang="en-GB" sz="1200" b="1" i="0" u="none" strike="noStrike" kern="1200" baseline="0">
                <a:solidFill>
                  <a:schemeClr val="tx1"/>
                </a:solidFill>
                <a:latin typeface="+mn-lt"/>
                <a:ea typeface="+mn-ea"/>
                <a:cs typeface="+mn-cs"/>
              </a:rPr>
              <a:t>crash involving someone driving </a:t>
            </a:r>
            <a:r>
              <a:rPr lang="en-US" sz="1200" b="1" i="0" u="none" strike="noStrike" kern="1200" baseline="0">
                <a:solidFill>
                  <a:schemeClr val="tx1"/>
                </a:solidFill>
                <a:latin typeface="+mn-lt"/>
                <a:ea typeface="+mn-ea"/>
                <a:cs typeface="+mn-cs"/>
              </a:rPr>
              <a:t>or riding for work. A further </a:t>
            </a:r>
            <a:r>
              <a:rPr lang="en-GB" sz="1200" b="1" i="0" u="none" strike="noStrike" kern="1200" baseline="0">
                <a:solidFill>
                  <a:schemeClr val="tx1"/>
                </a:solidFill>
                <a:latin typeface="+mn-lt"/>
                <a:ea typeface="+mn-ea"/>
                <a:cs typeface="+mn-cs"/>
              </a:rPr>
              <a:t>6,015 were seriously injured. </a:t>
            </a:r>
            <a:endParaRPr lang="en-GB" sz="1200" b="0" i="0" u="none" strike="noStrike" kern="1200" baseline="0">
              <a:solidFill>
                <a:schemeClr val="tx1"/>
              </a:solidFill>
              <a:latin typeface="+mn-lt"/>
              <a:ea typeface="+mn-ea"/>
              <a:cs typeface="+mn-cs"/>
            </a:endParaRPr>
          </a:p>
          <a:p>
            <a:endParaRPr lang="en-US" sz="1200" b="1" i="0" u="none" strike="noStrike" kern="1200" baseline="0">
              <a:solidFill>
                <a:schemeClr val="tx1"/>
              </a:solidFill>
              <a:latin typeface="+mn-lt"/>
              <a:ea typeface="+mn-ea"/>
              <a:cs typeface="+mn-cs"/>
            </a:endParaRPr>
          </a:p>
          <a:p>
            <a:r>
              <a:rPr lang="en-US" sz="1200" b="1" i="0" u="none" strike="noStrike" kern="1200" baseline="0">
                <a:solidFill>
                  <a:schemeClr val="tx1"/>
                </a:solidFill>
                <a:latin typeface="+mn-lt"/>
                <a:ea typeface="+mn-ea"/>
                <a:cs typeface="+mn-cs"/>
              </a:rPr>
              <a:t>1,183 pedestrians were killed or seriously injured by a working driver or rider. </a:t>
            </a:r>
            <a:endParaRPr lang="en-US" sz="1200" b="0" i="0" u="none" strike="noStrike" kern="1200" baseline="0">
              <a:solidFill>
                <a:schemeClr val="tx1"/>
              </a:solidFill>
              <a:latin typeface="+mn-lt"/>
              <a:ea typeface="+mn-ea"/>
              <a:cs typeface="+mn-cs"/>
            </a:endParaRPr>
          </a:p>
          <a:p>
            <a:endParaRPr lang="en-US" sz="1200" b="1" i="0" u="none" strike="noStrike" kern="1200" baseline="0">
              <a:solidFill>
                <a:schemeClr val="tx1"/>
              </a:solidFill>
              <a:latin typeface="+mn-lt"/>
              <a:ea typeface="+mn-ea"/>
              <a:cs typeface="+mn-cs"/>
            </a:endParaRPr>
          </a:p>
          <a:p>
            <a:r>
              <a:rPr lang="en-US" sz="1200" b="1" i="0" u="none" strike="noStrike" kern="1200" baseline="0">
                <a:solidFill>
                  <a:schemeClr val="tx1"/>
                </a:solidFill>
                <a:latin typeface="+mn-lt"/>
                <a:ea typeface="+mn-ea"/>
                <a:cs typeface="+mn-cs"/>
              </a:rPr>
              <a:t>Nearly a third of road deaths involve someone driving </a:t>
            </a:r>
            <a:r>
              <a:rPr lang="en-GB" sz="1200" b="1" i="0" u="none" strike="noStrike" kern="1200" baseline="0">
                <a:solidFill>
                  <a:schemeClr val="tx1"/>
                </a:solidFill>
                <a:latin typeface="+mn-lt"/>
                <a:ea typeface="+mn-ea"/>
                <a:cs typeface="+mn-cs"/>
              </a:rPr>
              <a:t>or riding for work. </a:t>
            </a:r>
            <a:endParaRPr lang="en-GB" sz="1200" b="0" i="0" u="none" strike="noStrike" kern="1200" baseline="0">
              <a:solidFill>
                <a:schemeClr val="tx1"/>
              </a:solidFill>
              <a:latin typeface="+mn-lt"/>
              <a:ea typeface="+mn-ea"/>
              <a:cs typeface="+mn-cs"/>
            </a:endParaRPr>
          </a:p>
          <a:p>
            <a:endParaRPr lang="en-US" sz="1200" b="1"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Driving for work is probably the most dangerous thing we do at work, but we can all do something to make every </a:t>
            </a:r>
          </a:p>
          <a:p>
            <a:r>
              <a:rPr lang="en-US" sz="1200" b="0" i="0" u="none" strike="noStrike" kern="1200" baseline="0">
                <a:solidFill>
                  <a:schemeClr val="tx1"/>
                </a:solidFill>
                <a:latin typeface="+mn-lt"/>
                <a:ea typeface="+mn-ea"/>
                <a:cs typeface="+mn-cs"/>
              </a:rPr>
              <a:t>journey safer, whoever we are and however we travel. </a:t>
            </a: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Together we can make roads safer for everyone. </a:t>
            </a:r>
          </a:p>
          <a:p>
            <a:endParaRPr lang="en-US" sz="1200" b="1"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a:t>
            </a:r>
          </a:p>
          <a:p>
            <a:r>
              <a:rPr lang="en-US" sz="1200" b="0" i="0" u="none" strike="noStrike" kern="1200" baseline="0">
                <a:solidFill>
                  <a:schemeClr val="tx1"/>
                </a:solidFill>
                <a:latin typeface="+mn-lt"/>
                <a:ea typeface="+mn-ea"/>
                <a:cs typeface="+mn-cs"/>
              </a:rPr>
              <a:t>The Highway Code says: We share our road space and we are all responsible for keeping ourselves and each other safe. People who walk or ride a bike, horse or motorbike are most likely to be hurt in a crash. Drivers of buses, lorries, vans and cars are most likely to cause harm and must take extra care to protect people who are most at risk. This is called the Hierarchy of Road Users. </a:t>
            </a:r>
            <a:endParaRPr lang="en-GB"/>
          </a:p>
          <a:p>
            <a:endParaRPr lang="en-GB"/>
          </a:p>
        </p:txBody>
      </p:sp>
      <p:sp>
        <p:nvSpPr>
          <p:cNvPr id="4" name="Slide Number Placeholder 3"/>
          <p:cNvSpPr>
            <a:spLocks noGrp="1"/>
          </p:cNvSpPr>
          <p:nvPr>
            <p:ph type="sldNum" sz="quarter" idx="5"/>
          </p:nvPr>
        </p:nvSpPr>
        <p:spPr/>
        <p:txBody>
          <a:bodyPr/>
          <a:lstStyle/>
          <a:p>
            <a:fld id="{B0D4EC48-2781-4529-8908-84AA2D1520BB}" type="slidenum">
              <a:rPr lang="en-GB" smtClean="0"/>
              <a:t>9</a:t>
            </a:fld>
            <a:endParaRPr lang="en-GB"/>
          </a:p>
        </p:txBody>
      </p:sp>
    </p:spTree>
    <p:extLst>
      <p:ext uri="{BB962C8B-B14F-4D97-AF65-F5344CB8AC3E}">
        <p14:creationId xmlns:p14="http://schemas.microsoft.com/office/powerpoint/2010/main" val="1740342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Driver distraction</a:t>
            </a:r>
          </a:p>
          <a:p>
            <a:endParaRPr lang="en-GB"/>
          </a:p>
          <a:p>
            <a:r>
              <a:rPr lang="en-GB"/>
              <a:t>Use this slide to highlight the risks associated with driver distraction</a:t>
            </a:r>
          </a:p>
          <a:p>
            <a:endParaRPr lang="en-GB"/>
          </a:p>
          <a:p>
            <a:r>
              <a:rPr lang="en-US" sz="1200" b="1" i="0" u="none" strike="noStrike" kern="1200" baseline="0">
                <a:solidFill>
                  <a:schemeClr val="tx1"/>
                </a:solidFill>
                <a:latin typeface="+mn-lt"/>
                <a:ea typeface="+mn-ea"/>
                <a:cs typeface="+mn-cs"/>
              </a:rPr>
              <a:t>In 2025, 361 people were killed or seriously injured in a road crash where a driver or rider was using </a:t>
            </a:r>
            <a:r>
              <a:rPr lang="en-GB" sz="1200" b="1" i="0" u="none" strike="noStrike" kern="1200" baseline="0">
                <a:solidFill>
                  <a:schemeClr val="tx1"/>
                </a:solidFill>
                <a:latin typeface="+mn-lt"/>
                <a:ea typeface="+mn-ea"/>
                <a:cs typeface="+mn-cs"/>
              </a:rPr>
              <a:t>a mobile device. </a:t>
            </a:r>
          </a:p>
          <a:p>
            <a:endParaRPr lang="en-GB"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Most fatal and serious injury crashes involving a driver or rider using a mobile occur on rural and urban roads. Most happen in the afternoon and involve young males aged 17–44. </a:t>
            </a: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Any distraction while driving or riding is dangerous and can have </a:t>
            </a:r>
            <a:r>
              <a:rPr lang="en-GB" sz="1200" b="0" i="0" u="none" strike="noStrike" kern="1200" baseline="0">
                <a:solidFill>
                  <a:schemeClr val="tx1"/>
                </a:solidFill>
                <a:latin typeface="+mn-lt"/>
                <a:ea typeface="+mn-ea"/>
                <a:cs typeface="+mn-cs"/>
              </a:rPr>
              <a:t>serious consequences. </a:t>
            </a:r>
          </a:p>
          <a:p>
            <a:endParaRPr lang="en-GB"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Please stay off your phone when you’re at the wheel and keep your full attention on the road. </a:t>
            </a: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It could be the difference between life and death. </a:t>
            </a:r>
            <a:endParaRPr lang="en-GB" b="0"/>
          </a:p>
          <a:p>
            <a:endParaRPr lang="en-GB"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3% of fatal collisions involve a driver using a mobile device.</a:t>
            </a: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It is illegal to hold and use a phone, sat nav, tablet, or any device that can send or receive data, while driving or riding a motorcycle.</a:t>
            </a: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This means you must not text, make calls, take photos or videos, or browse the web. </a:t>
            </a: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The law still applies to you if you’re stopped at traffic lights, queuing in traffic, or  supervising a learner driver.</a:t>
            </a: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The only time you are permitted to use a hand-held phone is if you are safely parked or if you need to call 999 or 112 in an emergency, when it would be unsafe or impractical to stop. </a:t>
            </a:r>
            <a:endParaRPr lang="en-GB"/>
          </a:p>
        </p:txBody>
      </p:sp>
      <p:sp>
        <p:nvSpPr>
          <p:cNvPr id="4" name="Slide Number Placeholder 3"/>
          <p:cNvSpPr>
            <a:spLocks noGrp="1"/>
          </p:cNvSpPr>
          <p:nvPr>
            <p:ph type="sldNum" sz="quarter" idx="5"/>
          </p:nvPr>
        </p:nvSpPr>
        <p:spPr/>
        <p:txBody>
          <a:bodyPr/>
          <a:lstStyle/>
          <a:p>
            <a:fld id="{B0D4EC48-2781-4529-8908-84AA2D1520BB}" type="slidenum">
              <a:rPr lang="en-GB" smtClean="0"/>
              <a:t>10</a:t>
            </a:fld>
            <a:endParaRPr lang="en-GB"/>
          </a:p>
        </p:txBody>
      </p:sp>
    </p:spTree>
    <p:extLst>
      <p:ext uri="{BB962C8B-B14F-4D97-AF65-F5344CB8AC3E}">
        <p14:creationId xmlns:p14="http://schemas.microsoft.com/office/powerpoint/2010/main" val="388489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Driver fatigue</a:t>
            </a:r>
          </a:p>
          <a:p>
            <a:endParaRPr lang="en-GB"/>
          </a:p>
          <a:p>
            <a:r>
              <a:rPr lang="en-GB"/>
              <a:t>Use this slide to highlight the risks associated with driver fatigue</a:t>
            </a:r>
          </a:p>
          <a:p>
            <a:endParaRPr lang="en-GB"/>
          </a:p>
          <a:p>
            <a:r>
              <a:rPr lang="en-US" sz="1200" b="1" i="0" u="none" strike="noStrike" kern="1200" baseline="0">
                <a:solidFill>
                  <a:schemeClr val="tx1"/>
                </a:solidFill>
                <a:latin typeface="+mn-lt"/>
                <a:ea typeface="+mn-ea"/>
                <a:cs typeface="+mn-cs"/>
              </a:rPr>
              <a:t>Driving while tired can be as </a:t>
            </a:r>
            <a:r>
              <a:rPr lang="en-GB" sz="1200" b="1" i="0" u="none" strike="noStrike" kern="1200" baseline="0">
                <a:solidFill>
                  <a:schemeClr val="tx1"/>
                </a:solidFill>
                <a:latin typeface="+mn-lt"/>
                <a:ea typeface="+mn-ea"/>
                <a:cs typeface="+mn-cs"/>
              </a:rPr>
              <a:t>dangerous as drink-driving. </a:t>
            </a:r>
          </a:p>
          <a:p>
            <a:endParaRPr lang="en-GB"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Tired drivers have slower reaction times, reduced attention and less ability to control their vehicles. </a:t>
            </a: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Even if you nod off for just a few seconds, you could travel hundreds of </a:t>
            </a:r>
            <a:r>
              <a:rPr lang="en-US" sz="1200" b="0" i="0" u="none" strike="noStrike" kern="1200" baseline="0" err="1">
                <a:solidFill>
                  <a:schemeClr val="tx1"/>
                </a:solidFill>
                <a:latin typeface="+mn-lt"/>
                <a:ea typeface="+mn-ea"/>
                <a:cs typeface="+mn-cs"/>
              </a:rPr>
              <a:t>metres</a:t>
            </a:r>
            <a:r>
              <a:rPr lang="en-US" sz="1200" b="0" i="0" u="none" strike="noStrike" kern="1200" baseline="0">
                <a:solidFill>
                  <a:schemeClr val="tx1"/>
                </a:solidFill>
                <a:latin typeface="+mn-lt"/>
                <a:ea typeface="+mn-ea"/>
                <a:cs typeface="+mn-cs"/>
              </a:rPr>
              <a:t> without knowing it. During this time, you are unaware of the road and unable to control your vehicle. </a:t>
            </a: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If you start to yawn, or find it hard to concentrate, please pull over and take a break. </a:t>
            </a: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It could be the difference between life and death. </a:t>
            </a:r>
            <a:endParaRPr lang="en-GB" b="0"/>
          </a:p>
          <a:p>
            <a:endParaRPr lang="en-GB" b="0"/>
          </a:p>
          <a:p>
            <a:r>
              <a:rPr lang="en-US" sz="1200" b="1" i="0" u="none" strike="noStrike" kern="1200" baseline="0">
                <a:solidFill>
                  <a:schemeClr val="tx1"/>
                </a:solidFill>
                <a:latin typeface="+mn-lt"/>
                <a:ea typeface="+mn-ea"/>
                <a:cs typeface="+mn-cs"/>
              </a:rPr>
              <a:t>Fatigue is a factor in 6% of fatal and serious injury collisions.</a:t>
            </a: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In 2025, 64 people died in a road crash involving a driver or rider who was too tired to drive or ride safely. A further 610 were seriously injured.</a:t>
            </a: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Crashes typically involve vehicles running off the road or into the back of another vehicle. They tend to happen at high speeds, because drivers do not brake before crashing, so the risk of death or serious injury is high.</a:t>
            </a:r>
            <a:endParaRPr lang="en-GB" b="0"/>
          </a:p>
        </p:txBody>
      </p:sp>
      <p:sp>
        <p:nvSpPr>
          <p:cNvPr id="4" name="Slide Number Placeholder 3"/>
          <p:cNvSpPr>
            <a:spLocks noGrp="1"/>
          </p:cNvSpPr>
          <p:nvPr>
            <p:ph type="sldNum" sz="quarter" idx="5"/>
          </p:nvPr>
        </p:nvSpPr>
        <p:spPr/>
        <p:txBody>
          <a:bodyPr/>
          <a:lstStyle/>
          <a:p>
            <a:fld id="{B0D4EC48-2781-4529-8908-84AA2D1520BB}" type="slidenum">
              <a:rPr lang="en-GB" smtClean="0"/>
              <a:t>11</a:t>
            </a:fld>
            <a:endParaRPr lang="en-GB"/>
          </a:p>
        </p:txBody>
      </p:sp>
    </p:spTree>
    <p:extLst>
      <p:ext uri="{BB962C8B-B14F-4D97-AF65-F5344CB8AC3E}">
        <p14:creationId xmlns:p14="http://schemas.microsoft.com/office/powerpoint/2010/main" val="1402221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Add additional slides as required to talk about your own events and activities during Road Safety Week</a:t>
            </a:r>
          </a:p>
        </p:txBody>
      </p:sp>
      <p:sp>
        <p:nvSpPr>
          <p:cNvPr id="4" name="Slide Number Placeholder 3"/>
          <p:cNvSpPr>
            <a:spLocks noGrp="1"/>
          </p:cNvSpPr>
          <p:nvPr>
            <p:ph type="sldNum" sz="quarter" idx="5"/>
          </p:nvPr>
        </p:nvSpPr>
        <p:spPr/>
        <p:txBody>
          <a:bodyPr/>
          <a:lstStyle/>
          <a:p>
            <a:fld id="{B0D4EC48-2781-4529-8908-84AA2D1520BB}" type="slidenum">
              <a:rPr lang="en-GB" smtClean="0"/>
              <a:t>12</a:t>
            </a:fld>
            <a:endParaRPr lang="en-GB"/>
          </a:p>
        </p:txBody>
      </p:sp>
    </p:spTree>
    <p:extLst>
      <p:ext uri="{BB962C8B-B14F-4D97-AF65-F5344CB8AC3E}">
        <p14:creationId xmlns:p14="http://schemas.microsoft.com/office/powerpoint/2010/main" val="37851712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8B301-8B27-BC8A-C0D2-E31B164BAC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46D7FE-4D4D-13ED-7699-6B44B0A485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C6020B-1305-AB09-B231-F5E47484DD6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Add additional slides as required to talk about your own events and activities during Road Safety Week</a:t>
            </a:r>
          </a:p>
          <a:p>
            <a:endParaRPr lang="en-GB"/>
          </a:p>
        </p:txBody>
      </p:sp>
      <p:sp>
        <p:nvSpPr>
          <p:cNvPr id="4" name="Slide Number Placeholder 3">
            <a:extLst>
              <a:ext uri="{FF2B5EF4-FFF2-40B4-BE49-F238E27FC236}">
                <a16:creationId xmlns:a16="http://schemas.microsoft.com/office/drawing/2014/main" id="{2CC7C4C4-C736-15B6-7BE3-3E920088264E}"/>
              </a:ext>
            </a:extLst>
          </p:cNvPr>
          <p:cNvSpPr>
            <a:spLocks noGrp="1"/>
          </p:cNvSpPr>
          <p:nvPr>
            <p:ph type="sldNum" sz="quarter" idx="5"/>
          </p:nvPr>
        </p:nvSpPr>
        <p:spPr/>
        <p:txBody>
          <a:bodyPr/>
          <a:lstStyle/>
          <a:p>
            <a:fld id="{B0D4EC48-2781-4529-8908-84AA2D1520BB}" type="slidenum">
              <a:rPr lang="en-GB" smtClean="0"/>
              <a:t>13</a:t>
            </a:fld>
            <a:endParaRPr lang="en-GB"/>
          </a:p>
        </p:txBody>
      </p:sp>
    </p:spTree>
    <p:extLst>
      <p:ext uri="{BB962C8B-B14F-4D97-AF65-F5344CB8AC3E}">
        <p14:creationId xmlns:p14="http://schemas.microsoft.com/office/powerpoint/2010/main" val="19800198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A7BEA-F92C-4860-C071-3D0DC92F13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5B2BF7-2C89-A2A3-5945-2B87B937C1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B5802F-25E0-7379-C003-4F9C64EC6EB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Add additional slides as required to talk about your own events and activities during Road Safety Week</a:t>
            </a:r>
          </a:p>
          <a:p>
            <a:endParaRPr lang="en-GB"/>
          </a:p>
        </p:txBody>
      </p:sp>
      <p:sp>
        <p:nvSpPr>
          <p:cNvPr id="4" name="Slide Number Placeholder 3">
            <a:extLst>
              <a:ext uri="{FF2B5EF4-FFF2-40B4-BE49-F238E27FC236}">
                <a16:creationId xmlns:a16="http://schemas.microsoft.com/office/drawing/2014/main" id="{EC3F59EE-094F-CAD9-930C-F709E6AD6EF0}"/>
              </a:ext>
            </a:extLst>
          </p:cNvPr>
          <p:cNvSpPr>
            <a:spLocks noGrp="1"/>
          </p:cNvSpPr>
          <p:nvPr>
            <p:ph type="sldNum" sz="quarter" idx="5"/>
          </p:nvPr>
        </p:nvSpPr>
        <p:spPr/>
        <p:txBody>
          <a:bodyPr/>
          <a:lstStyle/>
          <a:p>
            <a:fld id="{B0D4EC48-2781-4529-8908-84AA2D1520BB}" type="slidenum">
              <a:rPr lang="en-GB" smtClean="0"/>
              <a:t>14</a:t>
            </a:fld>
            <a:endParaRPr lang="en-GB"/>
          </a:p>
        </p:txBody>
      </p:sp>
    </p:spTree>
    <p:extLst>
      <p:ext uri="{BB962C8B-B14F-4D97-AF65-F5344CB8AC3E}">
        <p14:creationId xmlns:p14="http://schemas.microsoft.com/office/powerpoint/2010/main" val="925230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0AA52-F0F8-9A20-FB5D-9B6B30178AB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5B88E7A-744E-5E28-9EC7-473D31D74D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7EB6ACA-8155-166D-F654-2BEEA40E0337}"/>
              </a:ext>
            </a:extLst>
          </p:cNvPr>
          <p:cNvSpPr>
            <a:spLocks noGrp="1"/>
          </p:cNvSpPr>
          <p:nvPr>
            <p:ph type="dt" sz="half" idx="10"/>
          </p:nvPr>
        </p:nvSpPr>
        <p:spPr/>
        <p:txBody>
          <a:bodyPr/>
          <a:lstStyle/>
          <a:p>
            <a:fld id="{D98FCA08-5556-4E45-ADDF-EDBC7EB34AEC}" type="datetimeFigureOut">
              <a:rPr lang="en-GB" smtClean="0"/>
              <a:t>20/10/2026</a:t>
            </a:fld>
            <a:endParaRPr lang="en-GB"/>
          </a:p>
        </p:txBody>
      </p:sp>
      <p:sp>
        <p:nvSpPr>
          <p:cNvPr id="5" name="Footer Placeholder 4">
            <a:extLst>
              <a:ext uri="{FF2B5EF4-FFF2-40B4-BE49-F238E27FC236}">
                <a16:creationId xmlns:a16="http://schemas.microsoft.com/office/drawing/2014/main" id="{7689A72A-7F90-3E16-0EB8-B674E0B1164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F8583F4-30D8-5996-317F-02AF1AD86EEE}"/>
              </a:ext>
            </a:extLst>
          </p:cNvPr>
          <p:cNvSpPr>
            <a:spLocks noGrp="1"/>
          </p:cNvSpPr>
          <p:nvPr>
            <p:ph type="sldNum" sz="quarter" idx="12"/>
          </p:nvPr>
        </p:nvSpPr>
        <p:spPr/>
        <p:txBody>
          <a:bodyPr/>
          <a:lstStyle/>
          <a:p>
            <a:fld id="{C64C0476-43AE-41D5-9957-B5B295CF08D3}" type="slidenum">
              <a:rPr lang="en-GB" smtClean="0"/>
              <a:t>‹#›</a:t>
            </a:fld>
            <a:endParaRPr lang="en-GB"/>
          </a:p>
        </p:txBody>
      </p:sp>
    </p:spTree>
    <p:extLst>
      <p:ext uri="{BB962C8B-B14F-4D97-AF65-F5344CB8AC3E}">
        <p14:creationId xmlns:p14="http://schemas.microsoft.com/office/powerpoint/2010/main" val="3468763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98ED7-32AF-99AF-834B-F8AD273706C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759D650-E867-0FE5-ABDD-2DB77018DBA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696921C-6A68-AA3B-8A83-6170B08D8468}"/>
              </a:ext>
            </a:extLst>
          </p:cNvPr>
          <p:cNvSpPr>
            <a:spLocks noGrp="1"/>
          </p:cNvSpPr>
          <p:nvPr>
            <p:ph type="dt" sz="half" idx="10"/>
          </p:nvPr>
        </p:nvSpPr>
        <p:spPr/>
        <p:txBody>
          <a:bodyPr/>
          <a:lstStyle/>
          <a:p>
            <a:fld id="{D98FCA08-5556-4E45-ADDF-EDBC7EB34AEC}" type="datetimeFigureOut">
              <a:rPr lang="en-GB" smtClean="0"/>
              <a:t>20/10/2026</a:t>
            </a:fld>
            <a:endParaRPr lang="en-GB"/>
          </a:p>
        </p:txBody>
      </p:sp>
      <p:sp>
        <p:nvSpPr>
          <p:cNvPr id="5" name="Footer Placeholder 4">
            <a:extLst>
              <a:ext uri="{FF2B5EF4-FFF2-40B4-BE49-F238E27FC236}">
                <a16:creationId xmlns:a16="http://schemas.microsoft.com/office/drawing/2014/main" id="{D14EBDFC-BEB1-1D1A-236D-DD0A197AF6D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8BC2412-4D2D-3561-D605-A755DFD76DAC}"/>
              </a:ext>
            </a:extLst>
          </p:cNvPr>
          <p:cNvSpPr>
            <a:spLocks noGrp="1"/>
          </p:cNvSpPr>
          <p:nvPr>
            <p:ph type="sldNum" sz="quarter" idx="12"/>
          </p:nvPr>
        </p:nvSpPr>
        <p:spPr/>
        <p:txBody>
          <a:bodyPr/>
          <a:lstStyle/>
          <a:p>
            <a:fld id="{C64C0476-43AE-41D5-9957-B5B295CF08D3}" type="slidenum">
              <a:rPr lang="en-GB" smtClean="0"/>
              <a:t>‹#›</a:t>
            </a:fld>
            <a:endParaRPr lang="en-GB"/>
          </a:p>
        </p:txBody>
      </p:sp>
    </p:spTree>
    <p:extLst>
      <p:ext uri="{BB962C8B-B14F-4D97-AF65-F5344CB8AC3E}">
        <p14:creationId xmlns:p14="http://schemas.microsoft.com/office/powerpoint/2010/main" val="990272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CB125-3ADE-1F61-5495-59744CF0413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2D71B89-E98B-5114-C86C-FF8E0ADE0F2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F15EF0-4D2A-28F6-C9E2-6E45E8A4DC1D}"/>
              </a:ext>
            </a:extLst>
          </p:cNvPr>
          <p:cNvSpPr>
            <a:spLocks noGrp="1"/>
          </p:cNvSpPr>
          <p:nvPr>
            <p:ph type="dt" sz="half" idx="10"/>
          </p:nvPr>
        </p:nvSpPr>
        <p:spPr/>
        <p:txBody>
          <a:bodyPr/>
          <a:lstStyle/>
          <a:p>
            <a:fld id="{D98FCA08-5556-4E45-ADDF-EDBC7EB34AEC}" type="datetimeFigureOut">
              <a:rPr lang="en-GB" smtClean="0"/>
              <a:t>20/10/2026</a:t>
            </a:fld>
            <a:endParaRPr lang="en-GB"/>
          </a:p>
        </p:txBody>
      </p:sp>
      <p:sp>
        <p:nvSpPr>
          <p:cNvPr id="5" name="Footer Placeholder 4">
            <a:extLst>
              <a:ext uri="{FF2B5EF4-FFF2-40B4-BE49-F238E27FC236}">
                <a16:creationId xmlns:a16="http://schemas.microsoft.com/office/drawing/2014/main" id="{A97EEF5B-A869-740C-8879-01D10BD26CA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824008B-49B6-7576-863E-7ACB66E90CF0}"/>
              </a:ext>
            </a:extLst>
          </p:cNvPr>
          <p:cNvSpPr>
            <a:spLocks noGrp="1"/>
          </p:cNvSpPr>
          <p:nvPr>
            <p:ph type="sldNum" sz="quarter" idx="12"/>
          </p:nvPr>
        </p:nvSpPr>
        <p:spPr/>
        <p:txBody>
          <a:bodyPr/>
          <a:lstStyle/>
          <a:p>
            <a:fld id="{C64C0476-43AE-41D5-9957-B5B295CF08D3}" type="slidenum">
              <a:rPr lang="en-GB" smtClean="0"/>
              <a:t>‹#›</a:t>
            </a:fld>
            <a:endParaRPr lang="en-GB"/>
          </a:p>
        </p:txBody>
      </p:sp>
    </p:spTree>
    <p:extLst>
      <p:ext uri="{BB962C8B-B14F-4D97-AF65-F5344CB8AC3E}">
        <p14:creationId xmlns:p14="http://schemas.microsoft.com/office/powerpoint/2010/main" val="3555018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A1149-5286-9639-0E08-7712A6B06C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918B66E-3AF3-7502-3C6F-72067A03DCB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644D834-6B5F-7988-079C-0A5375527A1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C990CD9-F760-7554-E841-D49A14C98E1C}"/>
              </a:ext>
            </a:extLst>
          </p:cNvPr>
          <p:cNvSpPr>
            <a:spLocks noGrp="1"/>
          </p:cNvSpPr>
          <p:nvPr>
            <p:ph type="dt" sz="half" idx="10"/>
          </p:nvPr>
        </p:nvSpPr>
        <p:spPr/>
        <p:txBody>
          <a:bodyPr/>
          <a:lstStyle/>
          <a:p>
            <a:fld id="{D98FCA08-5556-4E45-ADDF-EDBC7EB34AEC}" type="datetimeFigureOut">
              <a:rPr lang="en-GB" smtClean="0"/>
              <a:t>20/10/2026</a:t>
            </a:fld>
            <a:endParaRPr lang="en-GB"/>
          </a:p>
        </p:txBody>
      </p:sp>
      <p:sp>
        <p:nvSpPr>
          <p:cNvPr id="6" name="Footer Placeholder 5">
            <a:extLst>
              <a:ext uri="{FF2B5EF4-FFF2-40B4-BE49-F238E27FC236}">
                <a16:creationId xmlns:a16="http://schemas.microsoft.com/office/drawing/2014/main" id="{7B182427-8563-B835-D31E-FA900FA5AC1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B6864CF-2BD7-EC68-1BA4-7D76AAF39BEB}"/>
              </a:ext>
            </a:extLst>
          </p:cNvPr>
          <p:cNvSpPr>
            <a:spLocks noGrp="1"/>
          </p:cNvSpPr>
          <p:nvPr>
            <p:ph type="sldNum" sz="quarter" idx="12"/>
          </p:nvPr>
        </p:nvSpPr>
        <p:spPr/>
        <p:txBody>
          <a:bodyPr/>
          <a:lstStyle/>
          <a:p>
            <a:fld id="{C64C0476-43AE-41D5-9957-B5B295CF08D3}" type="slidenum">
              <a:rPr lang="en-GB" smtClean="0"/>
              <a:t>‹#›</a:t>
            </a:fld>
            <a:endParaRPr lang="en-GB"/>
          </a:p>
        </p:txBody>
      </p:sp>
    </p:spTree>
    <p:extLst>
      <p:ext uri="{BB962C8B-B14F-4D97-AF65-F5344CB8AC3E}">
        <p14:creationId xmlns:p14="http://schemas.microsoft.com/office/powerpoint/2010/main" val="8292057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81645-CC21-7DC4-616F-0FF8D6E53AA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7875228-2987-4505-7803-97E7BBE174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B3C266C-645B-53DC-0567-21F103D371F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EBA8D84-BD65-9F57-DD95-BF8D3CF82EB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3A7317F-40CF-AE57-CBFF-829E7462198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BFBB97F-367D-83C2-2218-C9C11B4D84FD}"/>
              </a:ext>
            </a:extLst>
          </p:cNvPr>
          <p:cNvSpPr>
            <a:spLocks noGrp="1"/>
          </p:cNvSpPr>
          <p:nvPr>
            <p:ph type="dt" sz="half" idx="10"/>
          </p:nvPr>
        </p:nvSpPr>
        <p:spPr/>
        <p:txBody>
          <a:bodyPr/>
          <a:lstStyle/>
          <a:p>
            <a:fld id="{D98FCA08-5556-4E45-ADDF-EDBC7EB34AEC}" type="datetimeFigureOut">
              <a:rPr lang="en-GB" smtClean="0"/>
              <a:t>20/10/2026</a:t>
            </a:fld>
            <a:endParaRPr lang="en-GB"/>
          </a:p>
        </p:txBody>
      </p:sp>
      <p:sp>
        <p:nvSpPr>
          <p:cNvPr id="8" name="Footer Placeholder 7">
            <a:extLst>
              <a:ext uri="{FF2B5EF4-FFF2-40B4-BE49-F238E27FC236}">
                <a16:creationId xmlns:a16="http://schemas.microsoft.com/office/drawing/2014/main" id="{1F362833-C844-5354-FCBA-1D28F511F8C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B0ABC52-BA9B-7E68-C2FC-F651CCB20AF6}"/>
              </a:ext>
            </a:extLst>
          </p:cNvPr>
          <p:cNvSpPr>
            <a:spLocks noGrp="1"/>
          </p:cNvSpPr>
          <p:nvPr>
            <p:ph type="sldNum" sz="quarter" idx="12"/>
          </p:nvPr>
        </p:nvSpPr>
        <p:spPr/>
        <p:txBody>
          <a:bodyPr/>
          <a:lstStyle/>
          <a:p>
            <a:fld id="{C64C0476-43AE-41D5-9957-B5B295CF08D3}" type="slidenum">
              <a:rPr lang="en-GB" smtClean="0"/>
              <a:t>‹#›</a:t>
            </a:fld>
            <a:endParaRPr lang="en-GB"/>
          </a:p>
        </p:txBody>
      </p:sp>
    </p:spTree>
    <p:extLst>
      <p:ext uri="{BB962C8B-B14F-4D97-AF65-F5344CB8AC3E}">
        <p14:creationId xmlns:p14="http://schemas.microsoft.com/office/powerpoint/2010/main" val="1993495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7F6B7-57A8-562F-CC12-F092FD0BE97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2F80C01-652D-689E-CF6E-1B4BBE038CE5}"/>
              </a:ext>
            </a:extLst>
          </p:cNvPr>
          <p:cNvSpPr>
            <a:spLocks noGrp="1"/>
          </p:cNvSpPr>
          <p:nvPr>
            <p:ph type="dt" sz="half" idx="10"/>
          </p:nvPr>
        </p:nvSpPr>
        <p:spPr/>
        <p:txBody>
          <a:bodyPr/>
          <a:lstStyle/>
          <a:p>
            <a:fld id="{D98FCA08-5556-4E45-ADDF-EDBC7EB34AEC}" type="datetimeFigureOut">
              <a:rPr lang="en-GB" smtClean="0"/>
              <a:t>20/10/2026</a:t>
            </a:fld>
            <a:endParaRPr lang="en-GB"/>
          </a:p>
        </p:txBody>
      </p:sp>
      <p:sp>
        <p:nvSpPr>
          <p:cNvPr id="4" name="Footer Placeholder 3">
            <a:extLst>
              <a:ext uri="{FF2B5EF4-FFF2-40B4-BE49-F238E27FC236}">
                <a16:creationId xmlns:a16="http://schemas.microsoft.com/office/drawing/2014/main" id="{EC57432E-55BD-B24B-1635-2C278FDFBFE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DF1E7AD-E6CB-1D86-D434-2F2E99C2E6B1}"/>
              </a:ext>
            </a:extLst>
          </p:cNvPr>
          <p:cNvSpPr>
            <a:spLocks noGrp="1"/>
          </p:cNvSpPr>
          <p:nvPr>
            <p:ph type="sldNum" sz="quarter" idx="12"/>
          </p:nvPr>
        </p:nvSpPr>
        <p:spPr/>
        <p:txBody>
          <a:bodyPr/>
          <a:lstStyle/>
          <a:p>
            <a:fld id="{C64C0476-43AE-41D5-9957-B5B295CF08D3}" type="slidenum">
              <a:rPr lang="en-GB" smtClean="0"/>
              <a:t>‹#›</a:t>
            </a:fld>
            <a:endParaRPr lang="en-GB"/>
          </a:p>
        </p:txBody>
      </p:sp>
    </p:spTree>
    <p:extLst>
      <p:ext uri="{BB962C8B-B14F-4D97-AF65-F5344CB8AC3E}">
        <p14:creationId xmlns:p14="http://schemas.microsoft.com/office/powerpoint/2010/main" val="31330383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52F56A-E542-2FAD-5185-CB1C96BDFED7}"/>
              </a:ext>
            </a:extLst>
          </p:cNvPr>
          <p:cNvSpPr>
            <a:spLocks noGrp="1"/>
          </p:cNvSpPr>
          <p:nvPr>
            <p:ph type="dt" sz="half" idx="10"/>
          </p:nvPr>
        </p:nvSpPr>
        <p:spPr/>
        <p:txBody>
          <a:bodyPr/>
          <a:lstStyle/>
          <a:p>
            <a:fld id="{D98FCA08-5556-4E45-ADDF-EDBC7EB34AEC}" type="datetimeFigureOut">
              <a:rPr lang="en-GB" smtClean="0"/>
              <a:t>20/10/2026</a:t>
            </a:fld>
            <a:endParaRPr lang="en-GB"/>
          </a:p>
        </p:txBody>
      </p:sp>
      <p:sp>
        <p:nvSpPr>
          <p:cNvPr id="3" name="Footer Placeholder 2">
            <a:extLst>
              <a:ext uri="{FF2B5EF4-FFF2-40B4-BE49-F238E27FC236}">
                <a16:creationId xmlns:a16="http://schemas.microsoft.com/office/drawing/2014/main" id="{53738936-DAB5-EBD8-5398-5D422186415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A752AD2-7F75-055B-024F-2514C4DA4A6F}"/>
              </a:ext>
            </a:extLst>
          </p:cNvPr>
          <p:cNvSpPr>
            <a:spLocks noGrp="1"/>
          </p:cNvSpPr>
          <p:nvPr>
            <p:ph type="sldNum" sz="quarter" idx="12"/>
          </p:nvPr>
        </p:nvSpPr>
        <p:spPr/>
        <p:txBody>
          <a:bodyPr/>
          <a:lstStyle/>
          <a:p>
            <a:fld id="{C64C0476-43AE-41D5-9957-B5B295CF08D3}" type="slidenum">
              <a:rPr lang="en-GB" smtClean="0"/>
              <a:t>‹#›</a:t>
            </a:fld>
            <a:endParaRPr lang="en-GB"/>
          </a:p>
        </p:txBody>
      </p:sp>
    </p:spTree>
    <p:extLst>
      <p:ext uri="{BB962C8B-B14F-4D97-AF65-F5344CB8AC3E}">
        <p14:creationId xmlns:p14="http://schemas.microsoft.com/office/powerpoint/2010/main" val="1265303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F7D56-031C-28D7-40C8-DECDBD3F04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2FD6FD5-C4E8-B322-CC0B-7E79353BA5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E136C9D-57D4-66D4-FD84-B85016CB94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3038BC-498A-CBA1-C8C7-46EC5DC5D278}"/>
              </a:ext>
            </a:extLst>
          </p:cNvPr>
          <p:cNvSpPr>
            <a:spLocks noGrp="1"/>
          </p:cNvSpPr>
          <p:nvPr>
            <p:ph type="dt" sz="half" idx="10"/>
          </p:nvPr>
        </p:nvSpPr>
        <p:spPr/>
        <p:txBody>
          <a:bodyPr/>
          <a:lstStyle/>
          <a:p>
            <a:fld id="{D98FCA08-5556-4E45-ADDF-EDBC7EB34AEC}" type="datetimeFigureOut">
              <a:rPr lang="en-GB" smtClean="0"/>
              <a:t>20/10/2026</a:t>
            </a:fld>
            <a:endParaRPr lang="en-GB"/>
          </a:p>
        </p:txBody>
      </p:sp>
      <p:sp>
        <p:nvSpPr>
          <p:cNvPr id="6" name="Footer Placeholder 5">
            <a:extLst>
              <a:ext uri="{FF2B5EF4-FFF2-40B4-BE49-F238E27FC236}">
                <a16:creationId xmlns:a16="http://schemas.microsoft.com/office/drawing/2014/main" id="{8742AC24-0A64-CFEF-338E-3268B9E3218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7509B34-977C-5EEC-7F95-3E5E7EA87E6B}"/>
              </a:ext>
            </a:extLst>
          </p:cNvPr>
          <p:cNvSpPr>
            <a:spLocks noGrp="1"/>
          </p:cNvSpPr>
          <p:nvPr>
            <p:ph type="sldNum" sz="quarter" idx="12"/>
          </p:nvPr>
        </p:nvSpPr>
        <p:spPr/>
        <p:txBody>
          <a:bodyPr/>
          <a:lstStyle/>
          <a:p>
            <a:fld id="{C64C0476-43AE-41D5-9957-B5B295CF08D3}" type="slidenum">
              <a:rPr lang="en-GB" smtClean="0"/>
              <a:t>‹#›</a:t>
            </a:fld>
            <a:endParaRPr lang="en-GB"/>
          </a:p>
        </p:txBody>
      </p:sp>
    </p:spTree>
    <p:extLst>
      <p:ext uri="{BB962C8B-B14F-4D97-AF65-F5344CB8AC3E}">
        <p14:creationId xmlns:p14="http://schemas.microsoft.com/office/powerpoint/2010/main" val="10422161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27A85-CC72-787C-B487-1382C965B9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577A5A8-7308-ABDD-2995-3992693716F6}"/>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7E718D7-2BDE-D9C3-CEF2-8840DEFA53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297642-3CD4-B278-BE8D-A4179D490128}"/>
              </a:ext>
            </a:extLst>
          </p:cNvPr>
          <p:cNvSpPr>
            <a:spLocks noGrp="1"/>
          </p:cNvSpPr>
          <p:nvPr>
            <p:ph type="dt" sz="half" idx="10"/>
          </p:nvPr>
        </p:nvSpPr>
        <p:spPr/>
        <p:txBody>
          <a:bodyPr/>
          <a:lstStyle/>
          <a:p>
            <a:fld id="{D98FCA08-5556-4E45-ADDF-EDBC7EB34AEC}" type="datetimeFigureOut">
              <a:rPr lang="en-GB" smtClean="0"/>
              <a:t>20/10/2026</a:t>
            </a:fld>
            <a:endParaRPr lang="en-GB"/>
          </a:p>
        </p:txBody>
      </p:sp>
      <p:sp>
        <p:nvSpPr>
          <p:cNvPr id="6" name="Footer Placeholder 5">
            <a:extLst>
              <a:ext uri="{FF2B5EF4-FFF2-40B4-BE49-F238E27FC236}">
                <a16:creationId xmlns:a16="http://schemas.microsoft.com/office/drawing/2014/main" id="{B562C5E3-FC69-88AA-A380-43ED91C0ABB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0ED25BD-72DA-8EB5-D6ED-A366A394A80C}"/>
              </a:ext>
            </a:extLst>
          </p:cNvPr>
          <p:cNvSpPr>
            <a:spLocks noGrp="1"/>
          </p:cNvSpPr>
          <p:nvPr>
            <p:ph type="sldNum" sz="quarter" idx="12"/>
          </p:nvPr>
        </p:nvSpPr>
        <p:spPr/>
        <p:txBody>
          <a:bodyPr/>
          <a:lstStyle/>
          <a:p>
            <a:fld id="{C64C0476-43AE-41D5-9957-B5B295CF08D3}" type="slidenum">
              <a:rPr lang="en-GB" smtClean="0"/>
              <a:t>‹#›</a:t>
            </a:fld>
            <a:endParaRPr lang="en-GB"/>
          </a:p>
        </p:txBody>
      </p:sp>
    </p:spTree>
    <p:extLst>
      <p:ext uri="{BB962C8B-B14F-4D97-AF65-F5344CB8AC3E}">
        <p14:creationId xmlns:p14="http://schemas.microsoft.com/office/powerpoint/2010/main" val="1739902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8A8CE-316D-82D8-8F01-F5FE66CBAE6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67942FB-0978-467E-C48B-54D4614070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3A75A9D-61E8-580F-9601-2A3A7A7E8707}"/>
              </a:ext>
            </a:extLst>
          </p:cNvPr>
          <p:cNvSpPr>
            <a:spLocks noGrp="1"/>
          </p:cNvSpPr>
          <p:nvPr>
            <p:ph type="dt" sz="half" idx="10"/>
          </p:nvPr>
        </p:nvSpPr>
        <p:spPr/>
        <p:txBody>
          <a:bodyPr/>
          <a:lstStyle/>
          <a:p>
            <a:fld id="{D98FCA08-5556-4E45-ADDF-EDBC7EB34AEC}" type="datetimeFigureOut">
              <a:rPr lang="en-GB" smtClean="0"/>
              <a:t>20/10/2026</a:t>
            </a:fld>
            <a:endParaRPr lang="en-GB"/>
          </a:p>
        </p:txBody>
      </p:sp>
      <p:sp>
        <p:nvSpPr>
          <p:cNvPr id="5" name="Footer Placeholder 4">
            <a:extLst>
              <a:ext uri="{FF2B5EF4-FFF2-40B4-BE49-F238E27FC236}">
                <a16:creationId xmlns:a16="http://schemas.microsoft.com/office/drawing/2014/main" id="{5CA9B2B7-B5F0-D42F-7E10-F036FDB9719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FCF422-1D0D-3C55-3EB6-CA3EB4147416}"/>
              </a:ext>
            </a:extLst>
          </p:cNvPr>
          <p:cNvSpPr>
            <a:spLocks noGrp="1"/>
          </p:cNvSpPr>
          <p:nvPr>
            <p:ph type="sldNum" sz="quarter" idx="12"/>
          </p:nvPr>
        </p:nvSpPr>
        <p:spPr/>
        <p:txBody>
          <a:bodyPr/>
          <a:lstStyle/>
          <a:p>
            <a:fld id="{C64C0476-43AE-41D5-9957-B5B295CF08D3}" type="slidenum">
              <a:rPr lang="en-GB" smtClean="0"/>
              <a:t>‹#›</a:t>
            </a:fld>
            <a:endParaRPr lang="en-GB"/>
          </a:p>
        </p:txBody>
      </p:sp>
    </p:spTree>
    <p:extLst>
      <p:ext uri="{BB962C8B-B14F-4D97-AF65-F5344CB8AC3E}">
        <p14:creationId xmlns:p14="http://schemas.microsoft.com/office/powerpoint/2010/main" val="2686223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48E1ED4-0DB0-827D-C3D0-010118FB17E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0F308ED-D4B7-6B07-C10F-4401FA9E89C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993F1B0-68F9-ADAD-4378-7B22EACE7882}"/>
              </a:ext>
            </a:extLst>
          </p:cNvPr>
          <p:cNvSpPr>
            <a:spLocks noGrp="1"/>
          </p:cNvSpPr>
          <p:nvPr>
            <p:ph type="dt" sz="half" idx="10"/>
          </p:nvPr>
        </p:nvSpPr>
        <p:spPr/>
        <p:txBody>
          <a:bodyPr/>
          <a:lstStyle/>
          <a:p>
            <a:fld id="{D98FCA08-5556-4E45-ADDF-EDBC7EB34AEC}" type="datetimeFigureOut">
              <a:rPr lang="en-GB" smtClean="0"/>
              <a:t>20/10/2026</a:t>
            </a:fld>
            <a:endParaRPr lang="en-GB"/>
          </a:p>
        </p:txBody>
      </p:sp>
      <p:sp>
        <p:nvSpPr>
          <p:cNvPr id="5" name="Footer Placeholder 4">
            <a:extLst>
              <a:ext uri="{FF2B5EF4-FFF2-40B4-BE49-F238E27FC236}">
                <a16:creationId xmlns:a16="http://schemas.microsoft.com/office/drawing/2014/main" id="{F64C720F-9FE2-D293-C2EC-380831910E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026BCAB-C611-8AE2-74D0-8DDF8F1CB5FD}"/>
              </a:ext>
            </a:extLst>
          </p:cNvPr>
          <p:cNvSpPr>
            <a:spLocks noGrp="1"/>
          </p:cNvSpPr>
          <p:nvPr>
            <p:ph type="sldNum" sz="quarter" idx="12"/>
          </p:nvPr>
        </p:nvSpPr>
        <p:spPr/>
        <p:txBody>
          <a:bodyPr/>
          <a:lstStyle/>
          <a:p>
            <a:fld id="{C64C0476-43AE-41D5-9957-B5B295CF08D3}" type="slidenum">
              <a:rPr lang="en-GB" smtClean="0"/>
              <a:t>‹#›</a:t>
            </a:fld>
            <a:endParaRPr lang="en-GB"/>
          </a:p>
        </p:txBody>
      </p:sp>
    </p:spTree>
    <p:extLst>
      <p:ext uri="{BB962C8B-B14F-4D97-AF65-F5344CB8AC3E}">
        <p14:creationId xmlns:p14="http://schemas.microsoft.com/office/powerpoint/2010/main" val="1180056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4780AE-2BB1-6DDF-440B-3FBFF12AB1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CCC268F-10DB-C9AF-592A-F76783E205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4711382-8ABB-7C35-EDAB-F400A66D7F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98FCA08-5556-4E45-ADDF-EDBC7EB34AEC}" type="datetimeFigureOut">
              <a:rPr lang="en-GB" smtClean="0"/>
              <a:t>20/10/2026</a:t>
            </a:fld>
            <a:endParaRPr lang="en-GB"/>
          </a:p>
        </p:txBody>
      </p:sp>
      <p:sp>
        <p:nvSpPr>
          <p:cNvPr id="5" name="Footer Placeholder 4">
            <a:extLst>
              <a:ext uri="{FF2B5EF4-FFF2-40B4-BE49-F238E27FC236}">
                <a16:creationId xmlns:a16="http://schemas.microsoft.com/office/drawing/2014/main" id="{A93C09DF-9063-1F74-9951-7D02A04C8C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0E1FE555-B6F0-1221-9620-33CC05B930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64C0476-43AE-41D5-9957-B5B295CF08D3}" type="slidenum">
              <a:rPr lang="en-GB" smtClean="0"/>
              <a:t>‹#›</a:t>
            </a:fld>
            <a:endParaRPr lang="en-GB"/>
          </a:p>
        </p:txBody>
      </p:sp>
    </p:spTree>
    <p:extLst>
      <p:ext uri="{BB962C8B-B14F-4D97-AF65-F5344CB8AC3E}">
        <p14:creationId xmlns:p14="http://schemas.microsoft.com/office/powerpoint/2010/main" val="39737210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8.jpeg"/><Relationship Id="rId7"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2234075-C7A4-7398-C34A-DCB5EE6245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4835" y="643466"/>
            <a:ext cx="10662329" cy="5571067"/>
          </a:xfrm>
          <a:prstGeom prst="rect">
            <a:avLst/>
          </a:prstGeom>
        </p:spPr>
      </p:pic>
    </p:spTree>
    <p:extLst>
      <p:ext uri="{BB962C8B-B14F-4D97-AF65-F5344CB8AC3E}">
        <p14:creationId xmlns:p14="http://schemas.microsoft.com/office/powerpoint/2010/main" val="1106824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CD3CE82-80D8-F4B6-CE93-C7FA0CE4B6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4835" y="643466"/>
            <a:ext cx="10662329" cy="5571067"/>
          </a:xfrm>
          <a:prstGeom prst="rect">
            <a:avLst/>
          </a:prstGeom>
        </p:spPr>
      </p:pic>
    </p:spTree>
    <p:extLst>
      <p:ext uri="{BB962C8B-B14F-4D97-AF65-F5344CB8AC3E}">
        <p14:creationId xmlns:p14="http://schemas.microsoft.com/office/powerpoint/2010/main" val="13357412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5AB0E9-ACA1-E5D6-D915-983582C93B68}"/>
              </a:ext>
            </a:extLst>
          </p:cNvPr>
          <p:cNvPicPr>
            <a:picLocks noChangeAspect="1"/>
          </p:cNvPicPr>
          <p:nvPr/>
        </p:nvPicPr>
        <p:blipFill>
          <a:blip r:embed="rId3">
            <a:extLst>
              <a:ext uri="{28A0092B-C50C-407E-A947-70E740481C1C}">
                <a14:useLocalDpi xmlns:a14="http://schemas.microsoft.com/office/drawing/2010/main" val="0"/>
              </a:ext>
            </a:extLst>
          </a:blip>
          <a:srcRect r="2351"/>
          <a:stretch>
            <a:fillRect/>
          </a:stretch>
        </p:blipFill>
        <p:spPr>
          <a:xfrm>
            <a:off x="890174" y="643466"/>
            <a:ext cx="10411652" cy="5571067"/>
          </a:xfrm>
          <a:prstGeom prst="rect">
            <a:avLst/>
          </a:prstGeom>
        </p:spPr>
      </p:pic>
    </p:spTree>
    <p:extLst>
      <p:ext uri="{BB962C8B-B14F-4D97-AF65-F5344CB8AC3E}">
        <p14:creationId xmlns:p14="http://schemas.microsoft.com/office/powerpoint/2010/main" val="2582938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3633F2F-B5B8-4090-4600-1B609DF4E0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0059" y="1591181"/>
            <a:ext cx="7034715" cy="3675637"/>
          </a:xfrm>
          <a:prstGeom prst="rect">
            <a:avLst/>
          </a:prstGeom>
        </p:spPr>
      </p:pic>
      <p:pic>
        <p:nvPicPr>
          <p:cNvPr id="7" name="Picture 6">
            <a:extLst>
              <a:ext uri="{FF2B5EF4-FFF2-40B4-BE49-F238E27FC236}">
                <a16:creationId xmlns:a16="http://schemas.microsoft.com/office/drawing/2014/main" id="{7E2E3B5D-53E5-4493-4BD6-148B27930E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225" y="273095"/>
            <a:ext cx="3743539" cy="1955999"/>
          </a:xfrm>
          <a:prstGeom prst="rect">
            <a:avLst/>
          </a:prstGeom>
        </p:spPr>
      </p:pic>
      <p:pic>
        <p:nvPicPr>
          <p:cNvPr id="9" name="Picture 8">
            <a:extLst>
              <a:ext uri="{FF2B5EF4-FFF2-40B4-BE49-F238E27FC236}">
                <a16:creationId xmlns:a16="http://schemas.microsoft.com/office/drawing/2014/main" id="{8E008F04-679B-0D52-A683-F2211E7D19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7226" y="2451001"/>
            <a:ext cx="3743538" cy="1955998"/>
          </a:xfrm>
          <a:prstGeom prst="rect">
            <a:avLst/>
          </a:prstGeom>
        </p:spPr>
      </p:pic>
      <p:pic>
        <p:nvPicPr>
          <p:cNvPr id="5" name="Picture 4">
            <a:extLst>
              <a:ext uri="{FF2B5EF4-FFF2-40B4-BE49-F238E27FC236}">
                <a16:creationId xmlns:a16="http://schemas.microsoft.com/office/drawing/2014/main" id="{CAC33A0A-7E1D-0281-D57F-01C6D624C83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7225" y="4628906"/>
            <a:ext cx="3743541" cy="1956000"/>
          </a:xfrm>
          <a:prstGeom prst="rect">
            <a:avLst/>
          </a:prstGeom>
        </p:spPr>
      </p:pic>
    </p:spTree>
    <p:extLst>
      <p:ext uri="{BB962C8B-B14F-4D97-AF65-F5344CB8AC3E}">
        <p14:creationId xmlns:p14="http://schemas.microsoft.com/office/powerpoint/2010/main" val="1088421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9C7A4196-7DDA-2BDF-7F4A-0145E7EED5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207" y="638386"/>
            <a:ext cx="2951477" cy="2951477"/>
          </a:xfrm>
          <a:prstGeom prst="rect">
            <a:avLst/>
          </a:prstGeom>
        </p:spPr>
      </p:pic>
      <p:pic>
        <p:nvPicPr>
          <p:cNvPr id="15" name="Picture 14">
            <a:extLst>
              <a:ext uri="{FF2B5EF4-FFF2-40B4-BE49-F238E27FC236}">
                <a16:creationId xmlns:a16="http://schemas.microsoft.com/office/drawing/2014/main" id="{3A571FBF-3B7B-76FB-3FF6-824A6EB4BD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16317" y="643466"/>
            <a:ext cx="2624662" cy="2624662"/>
          </a:xfrm>
          <a:prstGeom prst="rect">
            <a:avLst/>
          </a:prstGeom>
        </p:spPr>
      </p:pic>
      <p:pic>
        <p:nvPicPr>
          <p:cNvPr id="9" name="Picture 8">
            <a:extLst>
              <a:ext uri="{FF2B5EF4-FFF2-40B4-BE49-F238E27FC236}">
                <a16:creationId xmlns:a16="http://schemas.microsoft.com/office/drawing/2014/main" id="{00AA2F45-8892-5A70-B623-978899DDCA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3467" y="4045742"/>
            <a:ext cx="3278292" cy="1712907"/>
          </a:xfrm>
          <a:prstGeom prst="rect">
            <a:avLst/>
          </a:prstGeom>
        </p:spPr>
      </p:pic>
      <p:pic>
        <p:nvPicPr>
          <p:cNvPr id="5" name="Picture 4">
            <a:extLst>
              <a:ext uri="{FF2B5EF4-FFF2-40B4-BE49-F238E27FC236}">
                <a16:creationId xmlns:a16="http://schemas.microsoft.com/office/drawing/2014/main" id="{455E7368-A843-85DA-211B-2124CED0C20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43494" y="3933860"/>
            <a:ext cx="3743538" cy="1955998"/>
          </a:xfrm>
          <a:prstGeom prst="rect">
            <a:avLst/>
          </a:prstGeom>
        </p:spPr>
      </p:pic>
      <p:pic>
        <p:nvPicPr>
          <p:cNvPr id="17" name="Picture 16">
            <a:extLst>
              <a:ext uri="{FF2B5EF4-FFF2-40B4-BE49-F238E27FC236}">
                <a16:creationId xmlns:a16="http://schemas.microsoft.com/office/drawing/2014/main" id="{559AA401-BF1F-CD8D-56F8-62ADF2A6BEF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06651" y="3589863"/>
            <a:ext cx="2643992" cy="2643992"/>
          </a:xfrm>
          <a:prstGeom prst="rect">
            <a:avLst/>
          </a:prstGeom>
        </p:spPr>
      </p:pic>
      <p:pic>
        <p:nvPicPr>
          <p:cNvPr id="21" name="Picture 20">
            <a:extLst>
              <a:ext uri="{FF2B5EF4-FFF2-40B4-BE49-F238E27FC236}">
                <a16:creationId xmlns:a16="http://schemas.microsoft.com/office/drawing/2014/main" id="{7B5ACA7F-5192-1C0E-B8FB-B868EFDED30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43494" y="1157052"/>
            <a:ext cx="3657600" cy="1914144"/>
          </a:xfrm>
          <a:prstGeom prst="rect">
            <a:avLst/>
          </a:prstGeom>
        </p:spPr>
      </p:pic>
    </p:spTree>
    <p:extLst>
      <p:ext uri="{BB962C8B-B14F-4D97-AF65-F5344CB8AC3E}">
        <p14:creationId xmlns:p14="http://schemas.microsoft.com/office/powerpoint/2010/main" val="903181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B2D3FA-2DA1-16DD-8AC0-9A9141BA78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4835" y="643466"/>
            <a:ext cx="10662329" cy="5571067"/>
          </a:xfrm>
          <a:prstGeom prst="rect">
            <a:avLst/>
          </a:prstGeom>
        </p:spPr>
      </p:pic>
    </p:spTree>
    <p:extLst>
      <p:ext uri="{BB962C8B-B14F-4D97-AF65-F5344CB8AC3E}">
        <p14:creationId xmlns:p14="http://schemas.microsoft.com/office/powerpoint/2010/main" val="1888747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24C5606-081D-F699-D257-BAF991A247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4835" y="643466"/>
            <a:ext cx="10662329" cy="5571067"/>
          </a:xfrm>
          <a:prstGeom prst="rect">
            <a:avLst/>
          </a:prstGeom>
        </p:spPr>
      </p:pic>
    </p:spTree>
    <p:extLst>
      <p:ext uri="{BB962C8B-B14F-4D97-AF65-F5344CB8AC3E}">
        <p14:creationId xmlns:p14="http://schemas.microsoft.com/office/powerpoint/2010/main" val="32532993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D4E1A2-D054-A41A-2BB0-7EFFFEFC8A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8851" y="643466"/>
            <a:ext cx="7874298" cy="5571067"/>
          </a:xfrm>
          <a:prstGeom prst="rect">
            <a:avLst/>
          </a:prstGeom>
        </p:spPr>
      </p:pic>
    </p:spTree>
    <p:extLst>
      <p:ext uri="{BB962C8B-B14F-4D97-AF65-F5344CB8AC3E}">
        <p14:creationId xmlns:p14="http://schemas.microsoft.com/office/powerpoint/2010/main" val="20897549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A81451-6B70-B939-B0D3-D59D4FA600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8850" y="643466"/>
            <a:ext cx="7874299" cy="5571067"/>
          </a:xfrm>
          <a:prstGeom prst="rect">
            <a:avLst/>
          </a:prstGeom>
        </p:spPr>
      </p:pic>
    </p:spTree>
    <p:extLst>
      <p:ext uri="{BB962C8B-B14F-4D97-AF65-F5344CB8AC3E}">
        <p14:creationId xmlns:p14="http://schemas.microsoft.com/office/powerpoint/2010/main" val="10254520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59E506-89D1-C934-2D62-BFA67D3785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8851" y="643466"/>
            <a:ext cx="7874298" cy="5571067"/>
          </a:xfrm>
          <a:prstGeom prst="rect">
            <a:avLst/>
          </a:prstGeom>
        </p:spPr>
      </p:pic>
    </p:spTree>
    <p:extLst>
      <p:ext uri="{BB962C8B-B14F-4D97-AF65-F5344CB8AC3E}">
        <p14:creationId xmlns:p14="http://schemas.microsoft.com/office/powerpoint/2010/main" val="13630788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3FAF964-1A73-4CC6-B27D-59CC4F2C0A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8851" y="643466"/>
            <a:ext cx="7874298" cy="5571067"/>
          </a:xfrm>
          <a:prstGeom prst="rect">
            <a:avLst/>
          </a:prstGeom>
        </p:spPr>
      </p:pic>
    </p:spTree>
    <p:extLst>
      <p:ext uri="{BB962C8B-B14F-4D97-AF65-F5344CB8AC3E}">
        <p14:creationId xmlns:p14="http://schemas.microsoft.com/office/powerpoint/2010/main" val="42211696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E9C6EAF-9E60-CD2C-805F-25814F175F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7853" y="5274120"/>
            <a:ext cx="10296293" cy="1583880"/>
          </a:xfrm>
          <a:prstGeom prst="rect">
            <a:avLst/>
          </a:prstGeom>
        </p:spPr>
      </p:pic>
    </p:spTree>
    <p:extLst>
      <p:ext uri="{BB962C8B-B14F-4D97-AF65-F5344CB8AC3E}">
        <p14:creationId xmlns:p14="http://schemas.microsoft.com/office/powerpoint/2010/main" val="3733255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C3943-603C-ACFF-71A5-AD555AEB291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8355C03-5444-A39E-BC4A-2703FB58E2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7853" y="5274120"/>
            <a:ext cx="10296293" cy="1583880"/>
          </a:xfrm>
          <a:prstGeom prst="rect">
            <a:avLst/>
          </a:prstGeom>
        </p:spPr>
      </p:pic>
    </p:spTree>
    <p:extLst>
      <p:ext uri="{BB962C8B-B14F-4D97-AF65-F5344CB8AC3E}">
        <p14:creationId xmlns:p14="http://schemas.microsoft.com/office/powerpoint/2010/main" val="14484236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C5DF8-9A28-A58F-70D5-10A31C044DF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FEAA04F-8677-CA01-999A-7B7C64E667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7853" y="5274120"/>
            <a:ext cx="10296293" cy="1583880"/>
          </a:xfrm>
          <a:prstGeom prst="rect">
            <a:avLst/>
          </a:prstGeom>
        </p:spPr>
      </p:pic>
    </p:spTree>
    <p:extLst>
      <p:ext uri="{BB962C8B-B14F-4D97-AF65-F5344CB8AC3E}">
        <p14:creationId xmlns:p14="http://schemas.microsoft.com/office/powerpoint/2010/main" val="8831364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A9D187C-C7D8-EDC5-9C12-941D8E5947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4835" y="643466"/>
            <a:ext cx="10662329" cy="5571067"/>
          </a:xfrm>
          <a:prstGeom prst="rect">
            <a:avLst/>
          </a:prstGeom>
        </p:spPr>
      </p:pic>
    </p:spTree>
    <p:extLst>
      <p:ext uri="{BB962C8B-B14F-4D97-AF65-F5344CB8AC3E}">
        <p14:creationId xmlns:p14="http://schemas.microsoft.com/office/powerpoint/2010/main" val="16271781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6F44315D118564F8B7BB3101364414D" ma:contentTypeVersion="14" ma:contentTypeDescription="Create a new document." ma:contentTypeScope="" ma:versionID="b6e67764745e7c25fb3235e43a900786">
  <xsd:schema xmlns:xsd="http://www.w3.org/2001/XMLSchema" xmlns:xs="http://www.w3.org/2001/XMLSchema" xmlns:p="http://schemas.microsoft.com/office/2006/metadata/properties" xmlns:ns2="c373a73c-4be4-4575-bd38-f8efc40bb5aa" xmlns:ns3="7255d928-042d-432e-95c0-5c488cf85bd0" targetNamespace="http://schemas.microsoft.com/office/2006/metadata/properties" ma:root="true" ma:fieldsID="fe771a7e04074f430ac031ce4a0e0064" ns2:_="" ns3:_="">
    <xsd:import namespace="c373a73c-4be4-4575-bd38-f8efc40bb5aa"/>
    <xsd:import namespace="7255d928-042d-432e-95c0-5c488cf85bd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73a73c-4be4-4575-bd38-f8efc40bb5a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9a6a5a1-bb6e-461b-a471-1003e9ff8616"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255d928-042d-432e-95c0-5c488cf85bd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f48dcd-8f7d-4bd5-a401-a209c6af1206}" ma:internalName="TaxCatchAll" ma:showField="CatchAllData" ma:web="7255d928-042d-432e-95c0-5c488cf85bd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7255d928-042d-432e-95c0-5c488cf85bd0" xsi:nil="true"/>
    <lcf76f155ced4ddcb4097134ff3c332f xmlns="c373a73c-4be4-4575-bd38-f8efc40bb5aa">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D5D1CF6-3F37-4CC5-AFEB-D3A44CD8CFE2}">
  <ds:schemaRefs>
    <ds:schemaRef ds:uri="7255d928-042d-432e-95c0-5c488cf85bd0"/>
    <ds:schemaRef ds:uri="c373a73c-4be4-4575-bd38-f8efc40bb5a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CB1508B-1876-4938-BFDA-3923CCBEC239}">
  <ds:schemaRefs>
    <ds:schemaRef ds:uri="7255d928-042d-432e-95c0-5c488cf85bd0"/>
    <ds:schemaRef ds:uri="c373a73c-4be4-4575-bd38-f8efc40bb5aa"/>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620469CC-F4F4-4A56-8042-65A57C6D801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1690</Words>
  <Application>Microsoft Office PowerPoint</Application>
  <PresentationFormat>Widescreen</PresentationFormat>
  <Paragraphs>148</Paragraphs>
  <Slides>15</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Sophie Dilley</dc:creator>
  <cp:lastModifiedBy>Dottie Giles</cp:lastModifiedBy>
  <cp:revision>1</cp:revision>
  <dcterms:created xsi:type="dcterms:W3CDTF">2026-10-14T15:18:05Z</dcterms:created>
  <dcterms:modified xsi:type="dcterms:W3CDTF">2026-10-20T08:42:14Z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0x01010026F44315D118564F8B7BB3101364414D</vt:lpwstr>
  </property>
  <property fmtid="{D5CDD505-2E9C-101B-9397-08002B2CF9AE}" pid="3" name="MediaServiceImageTags">
    <vt:lpwstr/>
  </property>
</Properties>
</file>